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74" r:id="rId13"/>
    <p:sldId id="267" r:id="rId14"/>
    <p:sldId id="272" r:id="rId15"/>
    <p:sldId id="268" r:id="rId16"/>
    <p:sldId id="269" r:id="rId17"/>
    <p:sldId id="270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19"/>
    <p:restoredTop sz="94761"/>
  </p:normalViewPr>
  <p:slideViewPr>
    <p:cSldViewPr snapToGrid="0" snapToObjects="1">
      <p:cViewPr varScale="1">
        <p:scale>
          <a:sx n="92" d="100"/>
          <a:sy n="92" d="100"/>
        </p:scale>
        <p:origin x="1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160DF-90EB-454A-A5C6-6EE9FA909856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86478C-2DD3-4D46-99A6-85B15160030F}">
      <dgm:prSet/>
      <dgm:spPr/>
      <dgm:t>
        <a:bodyPr/>
        <a:lstStyle/>
        <a:p>
          <a:r>
            <a:rPr lang="en-US"/>
            <a:t>- In Xcode: Source Control → New Git Repositories</a:t>
          </a:r>
        </a:p>
      </dgm:t>
    </dgm:pt>
    <dgm:pt modelId="{737ABF36-3351-45AD-B7B6-90AA42ED8D59}" type="parTrans" cxnId="{8DD0DC90-6107-4D24-AB30-84B7C343B3F2}">
      <dgm:prSet/>
      <dgm:spPr/>
      <dgm:t>
        <a:bodyPr/>
        <a:lstStyle/>
        <a:p>
          <a:endParaRPr lang="en-US"/>
        </a:p>
      </dgm:t>
    </dgm:pt>
    <dgm:pt modelId="{DB703AEE-EAF6-40C8-A8F4-35404DAC12BE}" type="sibTrans" cxnId="{8DD0DC90-6107-4D24-AB30-84B7C343B3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664A13D-5E2B-44DB-A614-78E09677D12E}">
      <dgm:prSet/>
      <dgm:spPr/>
      <dgm:t>
        <a:bodyPr/>
        <a:lstStyle/>
        <a:p>
          <a:r>
            <a:rPr lang="en-US"/>
            <a:t>- Then: Source Control → New GitHub Repository</a:t>
          </a:r>
        </a:p>
      </dgm:t>
    </dgm:pt>
    <dgm:pt modelId="{61E15A73-0871-4CAC-9773-E118AF2703B8}" type="parTrans" cxnId="{C44806AC-85FB-474C-B4AD-07861FE9BEE4}">
      <dgm:prSet/>
      <dgm:spPr/>
      <dgm:t>
        <a:bodyPr/>
        <a:lstStyle/>
        <a:p>
          <a:endParaRPr lang="en-US"/>
        </a:p>
      </dgm:t>
    </dgm:pt>
    <dgm:pt modelId="{68C03820-304B-4FC3-A58E-769D4CA53E32}" type="sibTrans" cxnId="{C44806AC-85FB-474C-B4AD-07861FE9BEE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CB20633-B9C7-49F5-AF57-D02BC7AE9B2B}">
      <dgm:prSet/>
      <dgm:spPr/>
      <dgm:t>
        <a:bodyPr/>
        <a:lstStyle/>
        <a:p>
          <a:r>
            <a:rPr lang="en-US"/>
            <a:t>- Choose account, set name &amp; visibility</a:t>
          </a:r>
        </a:p>
      </dgm:t>
    </dgm:pt>
    <dgm:pt modelId="{813D6DEE-D56B-47CF-8821-83C163161077}" type="parTrans" cxnId="{D9376169-691E-4CC2-B237-1B0AED65DF23}">
      <dgm:prSet/>
      <dgm:spPr/>
      <dgm:t>
        <a:bodyPr/>
        <a:lstStyle/>
        <a:p>
          <a:endParaRPr lang="en-US"/>
        </a:p>
      </dgm:t>
    </dgm:pt>
    <dgm:pt modelId="{D3F8CEA7-E3EF-43E8-9A08-C6F9E7E75C5B}" type="sibTrans" cxnId="{D9376169-691E-4CC2-B237-1B0AED65DF2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9BB6D5-5D59-47E9-8EB8-919382F66AE2}">
      <dgm:prSet/>
      <dgm:spPr/>
      <dgm:t>
        <a:bodyPr/>
        <a:lstStyle/>
        <a:p>
          <a:r>
            <a:rPr lang="en-US"/>
            <a:t>- Click 'Create' to push project to GitHub</a:t>
          </a:r>
        </a:p>
      </dgm:t>
    </dgm:pt>
    <dgm:pt modelId="{12F2BDA3-9B92-4018-A3B0-76FE7DD8341B}" type="parTrans" cxnId="{DD84879E-0094-4524-B2ED-C2D3E09173D1}">
      <dgm:prSet/>
      <dgm:spPr/>
      <dgm:t>
        <a:bodyPr/>
        <a:lstStyle/>
        <a:p>
          <a:endParaRPr lang="en-US"/>
        </a:p>
      </dgm:t>
    </dgm:pt>
    <dgm:pt modelId="{144D9DCB-6949-4537-BA5E-04C235F0F5A6}" type="sibTrans" cxnId="{DD84879E-0094-4524-B2ED-C2D3E09173D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0C5BF6E-8FBB-DC4D-AF3C-781373CDCD9D}" type="pres">
      <dgm:prSet presAssocID="{225160DF-90EB-454A-A5C6-6EE9FA909856}" presName="linearFlow" presStyleCnt="0">
        <dgm:presLayoutVars>
          <dgm:dir/>
          <dgm:animLvl val="lvl"/>
          <dgm:resizeHandles val="exact"/>
        </dgm:presLayoutVars>
      </dgm:prSet>
      <dgm:spPr/>
    </dgm:pt>
    <dgm:pt modelId="{8D382701-9EEF-864E-9A6B-3A2C17FF96F2}" type="pres">
      <dgm:prSet presAssocID="{5E86478C-2DD3-4D46-99A6-85B15160030F}" presName="compositeNode" presStyleCnt="0"/>
      <dgm:spPr/>
    </dgm:pt>
    <dgm:pt modelId="{DFCB117D-732C-8C46-9055-3462A75662F9}" type="pres">
      <dgm:prSet presAssocID="{5E86478C-2DD3-4D46-99A6-85B1516003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8818FF1-B821-E241-8E3F-578B69F682AD}" type="pres">
      <dgm:prSet presAssocID="{5E86478C-2DD3-4D46-99A6-85B15160030F}" presName="parSh" presStyleCnt="0"/>
      <dgm:spPr/>
    </dgm:pt>
    <dgm:pt modelId="{4B1641E4-5D16-5F45-A754-CF1BA4E83142}" type="pres">
      <dgm:prSet presAssocID="{5E86478C-2DD3-4D46-99A6-85B15160030F}" presName="lineNode" presStyleLbl="alignAccFollowNode1" presStyleIdx="0" presStyleCnt="12"/>
      <dgm:spPr/>
    </dgm:pt>
    <dgm:pt modelId="{8398E03F-07F0-6A4B-9F20-071C5F1BDDE8}" type="pres">
      <dgm:prSet presAssocID="{5E86478C-2DD3-4D46-99A6-85B15160030F}" presName="lineArrowNode" presStyleLbl="alignAccFollowNode1" presStyleIdx="1" presStyleCnt="12"/>
      <dgm:spPr/>
    </dgm:pt>
    <dgm:pt modelId="{32E6C4A5-70D3-6946-BF67-D807956FC231}" type="pres">
      <dgm:prSet presAssocID="{DB703AEE-EAF6-40C8-A8F4-35404DAC12B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790810F-BBCF-B740-9E7E-974A86FD6146}" type="pres">
      <dgm:prSet presAssocID="{DB703AEE-EAF6-40C8-A8F4-35404DAC12BE}" presName="spacerBetweenCircleAndCallout" presStyleCnt="0">
        <dgm:presLayoutVars/>
      </dgm:prSet>
      <dgm:spPr/>
    </dgm:pt>
    <dgm:pt modelId="{9982B394-55E9-F749-B1D3-104FC33012B4}" type="pres">
      <dgm:prSet presAssocID="{5E86478C-2DD3-4D46-99A6-85B15160030F}" presName="nodeText" presStyleLbl="alignAccFollowNode1" presStyleIdx="2" presStyleCnt="12">
        <dgm:presLayoutVars>
          <dgm:bulletEnabled val="1"/>
        </dgm:presLayoutVars>
      </dgm:prSet>
      <dgm:spPr/>
    </dgm:pt>
    <dgm:pt modelId="{0EDC934B-1CE1-0E41-BA21-3C4A356AF536}" type="pres">
      <dgm:prSet presAssocID="{DB703AEE-EAF6-40C8-A8F4-35404DAC12BE}" presName="sibTransComposite" presStyleCnt="0"/>
      <dgm:spPr/>
    </dgm:pt>
    <dgm:pt modelId="{0556B263-1378-EF4F-931C-3F1EA37B8305}" type="pres">
      <dgm:prSet presAssocID="{4664A13D-5E2B-44DB-A614-78E09677D12E}" presName="compositeNode" presStyleCnt="0"/>
      <dgm:spPr/>
    </dgm:pt>
    <dgm:pt modelId="{D533709A-DA45-6B49-AF5D-7E34EBA00978}" type="pres">
      <dgm:prSet presAssocID="{4664A13D-5E2B-44DB-A614-78E09677D12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E9825A0-88FD-B243-A5B7-0116B7A484C8}" type="pres">
      <dgm:prSet presAssocID="{4664A13D-5E2B-44DB-A614-78E09677D12E}" presName="parSh" presStyleCnt="0"/>
      <dgm:spPr/>
    </dgm:pt>
    <dgm:pt modelId="{917ECFF3-65D1-2749-9B1B-8D3BBE0FEDFB}" type="pres">
      <dgm:prSet presAssocID="{4664A13D-5E2B-44DB-A614-78E09677D12E}" presName="lineNode" presStyleLbl="alignAccFollowNode1" presStyleIdx="3" presStyleCnt="12"/>
      <dgm:spPr/>
    </dgm:pt>
    <dgm:pt modelId="{D5A59EA9-C98D-4946-B511-1A32986A8D42}" type="pres">
      <dgm:prSet presAssocID="{4664A13D-5E2B-44DB-A614-78E09677D12E}" presName="lineArrowNode" presStyleLbl="alignAccFollowNode1" presStyleIdx="4" presStyleCnt="12"/>
      <dgm:spPr/>
    </dgm:pt>
    <dgm:pt modelId="{79FF99EC-D464-8443-8184-25501CD6D75B}" type="pres">
      <dgm:prSet presAssocID="{68C03820-304B-4FC3-A58E-769D4CA53E3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1A494E36-5D9D-994D-86EE-078AF5707C25}" type="pres">
      <dgm:prSet presAssocID="{68C03820-304B-4FC3-A58E-769D4CA53E32}" presName="spacerBetweenCircleAndCallout" presStyleCnt="0">
        <dgm:presLayoutVars/>
      </dgm:prSet>
      <dgm:spPr/>
    </dgm:pt>
    <dgm:pt modelId="{E56A4F6C-D8D1-6943-99C0-2CBE9FD0A282}" type="pres">
      <dgm:prSet presAssocID="{4664A13D-5E2B-44DB-A614-78E09677D12E}" presName="nodeText" presStyleLbl="alignAccFollowNode1" presStyleIdx="5" presStyleCnt="12">
        <dgm:presLayoutVars>
          <dgm:bulletEnabled val="1"/>
        </dgm:presLayoutVars>
      </dgm:prSet>
      <dgm:spPr/>
    </dgm:pt>
    <dgm:pt modelId="{4D413CF2-A252-7B49-80F1-45A31779AF30}" type="pres">
      <dgm:prSet presAssocID="{68C03820-304B-4FC3-A58E-769D4CA53E32}" presName="sibTransComposite" presStyleCnt="0"/>
      <dgm:spPr/>
    </dgm:pt>
    <dgm:pt modelId="{C027C092-A40E-FE4E-9E9E-BFEE67A05840}" type="pres">
      <dgm:prSet presAssocID="{4CB20633-B9C7-49F5-AF57-D02BC7AE9B2B}" presName="compositeNode" presStyleCnt="0"/>
      <dgm:spPr/>
    </dgm:pt>
    <dgm:pt modelId="{45D5182C-936F-694A-B75A-786FA55EBE71}" type="pres">
      <dgm:prSet presAssocID="{4CB20633-B9C7-49F5-AF57-D02BC7AE9B2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3191F2-281E-554D-8541-618D3F5D8C95}" type="pres">
      <dgm:prSet presAssocID="{4CB20633-B9C7-49F5-AF57-D02BC7AE9B2B}" presName="parSh" presStyleCnt="0"/>
      <dgm:spPr/>
    </dgm:pt>
    <dgm:pt modelId="{C87C2337-43F3-4941-AE7C-959E8C280E0D}" type="pres">
      <dgm:prSet presAssocID="{4CB20633-B9C7-49F5-AF57-D02BC7AE9B2B}" presName="lineNode" presStyleLbl="alignAccFollowNode1" presStyleIdx="6" presStyleCnt="12"/>
      <dgm:spPr/>
    </dgm:pt>
    <dgm:pt modelId="{601D4396-46FA-2F46-BA46-D0465E20AE2F}" type="pres">
      <dgm:prSet presAssocID="{4CB20633-B9C7-49F5-AF57-D02BC7AE9B2B}" presName="lineArrowNode" presStyleLbl="alignAccFollowNode1" presStyleIdx="7" presStyleCnt="12"/>
      <dgm:spPr/>
    </dgm:pt>
    <dgm:pt modelId="{88B64608-2BE4-B344-802B-58135D904EBA}" type="pres">
      <dgm:prSet presAssocID="{D3F8CEA7-E3EF-43E8-9A08-C6F9E7E75C5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C01CD95-7996-E845-8B3F-6E8A03D84515}" type="pres">
      <dgm:prSet presAssocID="{D3F8CEA7-E3EF-43E8-9A08-C6F9E7E75C5B}" presName="spacerBetweenCircleAndCallout" presStyleCnt="0">
        <dgm:presLayoutVars/>
      </dgm:prSet>
      <dgm:spPr/>
    </dgm:pt>
    <dgm:pt modelId="{47D5E55E-48D7-394B-81AB-0B782FFFCE40}" type="pres">
      <dgm:prSet presAssocID="{4CB20633-B9C7-49F5-AF57-D02BC7AE9B2B}" presName="nodeText" presStyleLbl="alignAccFollowNode1" presStyleIdx="8" presStyleCnt="12">
        <dgm:presLayoutVars>
          <dgm:bulletEnabled val="1"/>
        </dgm:presLayoutVars>
      </dgm:prSet>
      <dgm:spPr/>
    </dgm:pt>
    <dgm:pt modelId="{3B12D413-0874-F34C-92CA-F7B32C9A8E91}" type="pres">
      <dgm:prSet presAssocID="{D3F8CEA7-E3EF-43E8-9A08-C6F9E7E75C5B}" presName="sibTransComposite" presStyleCnt="0"/>
      <dgm:spPr/>
    </dgm:pt>
    <dgm:pt modelId="{9074C98C-EB66-E646-9B29-B37F7183E3DC}" type="pres">
      <dgm:prSet presAssocID="{A29BB6D5-5D59-47E9-8EB8-919382F66AE2}" presName="compositeNode" presStyleCnt="0"/>
      <dgm:spPr/>
    </dgm:pt>
    <dgm:pt modelId="{63920812-1662-914C-830B-197110155C47}" type="pres">
      <dgm:prSet presAssocID="{A29BB6D5-5D59-47E9-8EB8-919382F66AE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E4048B-39F6-EA49-AF53-2F51BF8A7BE8}" type="pres">
      <dgm:prSet presAssocID="{A29BB6D5-5D59-47E9-8EB8-919382F66AE2}" presName="parSh" presStyleCnt="0"/>
      <dgm:spPr/>
    </dgm:pt>
    <dgm:pt modelId="{1C5DC3FC-2348-8943-9107-E1E0F4D442D8}" type="pres">
      <dgm:prSet presAssocID="{A29BB6D5-5D59-47E9-8EB8-919382F66AE2}" presName="lineNode" presStyleLbl="alignAccFollowNode1" presStyleIdx="9" presStyleCnt="12"/>
      <dgm:spPr/>
    </dgm:pt>
    <dgm:pt modelId="{B2E07E50-4324-F24E-8D25-C978CAC4BD1A}" type="pres">
      <dgm:prSet presAssocID="{A29BB6D5-5D59-47E9-8EB8-919382F66AE2}" presName="lineArrowNode" presStyleLbl="alignAccFollowNode1" presStyleIdx="10" presStyleCnt="12"/>
      <dgm:spPr/>
    </dgm:pt>
    <dgm:pt modelId="{2F241EDF-42D1-B04B-8422-B0289C92F4D1}" type="pres">
      <dgm:prSet presAssocID="{144D9DCB-6949-4537-BA5E-04C235F0F5A6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213553EB-9311-6249-8DBD-92799A826785}" type="pres">
      <dgm:prSet presAssocID="{144D9DCB-6949-4537-BA5E-04C235F0F5A6}" presName="spacerBetweenCircleAndCallout" presStyleCnt="0">
        <dgm:presLayoutVars/>
      </dgm:prSet>
      <dgm:spPr/>
    </dgm:pt>
    <dgm:pt modelId="{964D5BAC-4AD4-374C-A02C-D13A5AD5DA85}" type="pres">
      <dgm:prSet presAssocID="{A29BB6D5-5D59-47E9-8EB8-919382F66AE2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84BB9922-722C-3B4C-9D62-F9936E77D340}" type="presOf" srcId="{D3F8CEA7-E3EF-43E8-9A08-C6F9E7E75C5B}" destId="{88B64608-2BE4-B344-802B-58135D904EBA}" srcOrd="0" destOrd="0" presId="urn:microsoft.com/office/officeart/2016/7/layout/LinearArrowProcessNumbered"/>
    <dgm:cxn modelId="{1F18C43B-D78F-AF4E-B082-4F29874478D0}" type="presOf" srcId="{68C03820-304B-4FC3-A58E-769D4CA53E32}" destId="{79FF99EC-D464-8443-8184-25501CD6D75B}" srcOrd="0" destOrd="0" presId="urn:microsoft.com/office/officeart/2016/7/layout/LinearArrowProcessNumbered"/>
    <dgm:cxn modelId="{3F591D3C-D9B6-BC40-8BEB-F5741B1AB8A2}" type="presOf" srcId="{144D9DCB-6949-4537-BA5E-04C235F0F5A6}" destId="{2F241EDF-42D1-B04B-8422-B0289C92F4D1}" srcOrd="0" destOrd="0" presId="urn:microsoft.com/office/officeart/2016/7/layout/LinearArrowProcessNumbered"/>
    <dgm:cxn modelId="{88065C3C-205E-2D4F-9FF9-6FDA63874605}" type="presOf" srcId="{4CB20633-B9C7-49F5-AF57-D02BC7AE9B2B}" destId="{47D5E55E-48D7-394B-81AB-0B782FFFCE40}" srcOrd="0" destOrd="0" presId="urn:microsoft.com/office/officeart/2016/7/layout/LinearArrowProcessNumbered"/>
    <dgm:cxn modelId="{46E2253F-66A5-C54F-BE89-2AA9425ECF05}" type="presOf" srcId="{5E86478C-2DD3-4D46-99A6-85B15160030F}" destId="{9982B394-55E9-F749-B1D3-104FC33012B4}" srcOrd="0" destOrd="0" presId="urn:microsoft.com/office/officeart/2016/7/layout/LinearArrowProcessNumbered"/>
    <dgm:cxn modelId="{76F8A960-4D47-8F4D-8891-E198F67FEF26}" type="presOf" srcId="{225160DF-90EB-454A-A5C6-6EE9FA909856}" destId="{30C5BF6E-8FBB-DC4D-AF3C-781373CDCD9D}" srcOrd="0" destOrd="0" presId="urn:microsoft.com/office/officeart/2016/7/layout/LinearArrowProcessNumbered"/>
    <dgm:cxn modelId="{D9376169-691E-4CC2-B237-1B0AED65DF23}" srcId="{225160DF-90EB-454A-A5C6-6EE9FA909856}" destId="{4CB20633-B9C7-49F5-AF57-D02BC7AE9B2B}" srcOrd="2" destOrd="0" parTransId="{813D6DEE-D56B-47CF-8821-83C163161077}" sibTransId="{D3F8CEA7-E3EF-43E8-9A08-C6F9E7E75C5B}"/>
    <dgm:cxn modelId="{8DD0DC90-6107-4D24-AB30-84B7C343B3F2}" srcId="{225160DF-90EB-454A-A5C6-6EE9FA909856}" destId="{5E86478C-2DD3-4D46-99A6-85B15160030F}" srcOrd="0" destOrd="0" parTransId="{737ABF36-3351-45AD-B7B6-90AA42ED8D59}" sibTransId="{DB703AEE-EAF6-40C8-A8F4-35404DAC12BE}"/>
    <dgm:cxn modelId="{DD84879E-0094-4524-B2ED-C2D3E09173D1}" srcId="{225160DF-90EB-454A-A5C6-6EE9FA909856}" destId="{A29BB6D5-5D59-47E9-8EB8-919382F66AE2}" srcOrd="3" destOrd="0" parTransId="{12F2BDA3-9B92-4018-A3B0-76FE7DD8341B}" sibTransId="{144D9DCB-6949-4537-BA5E-04C235F0F5A6}"/>
    <dgm:cxn modelId="{C44806AC-85FB-474C-B4AD-07861FE9BEE4}" srcId="{225160DF-90EB-454A-A5C6-6EE9FA909856}" destId="{4664A13D-5E2B-44DB-A614-78E09677D12E}" srcOrd="1" destOrd="0" parTransId="{61E15A73-0871-4CAC-9773-E118AF2703B8}" sibTransId="{68C03820-304B-4FC3-A58E-769D4CA53E32}"/>
    <dgm:cxn modelId="{1E04EAC3-9D49-E549-AC21-77376EDC68C8}" type="presOf" srcId="{DB703AEE-EAF6-40C8-A8F4-35404DAC12BE}" destId="{32E6C4A5-70D3-6946-BF67-D807956FC231}" srcOrd="0" destOrd="0" presId="urn:microsoft.com/office/officeart/2016/7/layout/LinearArrowProcessNumbered"/>
    <dgm:cxn modelId="{155038C6-614B-6E47-905B-FEC2ACE56E0C}" type="presOf" srcId="{A29BB6D5-5D59-47E9-8EB8-919382F66AE2}" destId="{964D5BAC-4AD4-374C-A02C-D13A5AD5DA85}" srcOrd="0" destOrd="0" presId="urn:microsoft.com/office/officeart/2016/7/layout/LinearArrowProcessNumbered"/>
    <dgm:cxn modelId="{25861AF8-F12F-0244-9CED-518E6910BB3C}" type="presOf" srcId="{4664A13D-5E2B-44DB-A614-78E09677D12E}" destId="{E56A4F6C-D8D1-6943-99C0-2CBE9FD0A282}" srcOrd="0" destOrd="0" presId="urn:microsoft.com/office/officeart/2016/7/layout/LinearArrowProcessNumbered"/>
    <dgm:cxn modelId="{379E4C18-64B5-864D-B07C-8D910CADA16D}" type="presParOf" srcId="{30C5BF6E-8FBB-DC4D-AF3C-781373CDCD9D}" destId="{8D382701-9EEF-864E-9A6B-3A2C17FF96F2}" srcOrd="0" destOrd="0" presId="urn:microsoft.com/office/officeart/2016/7/layout/LinearArrowProcessNumbered"/>
    <dgm:cxn modelId="{7CF83973-F3AE-F94B-A55D-8817C9CF06C7}" type="presParOf" srcId="{8D382701-9EEF-864E-9A6B-3A2C17FF96F2}" destId="{DFCB117D-732C-8C46-9055-3462A75662F9}" srcOrd="0" destOrd="0" presId="urn:microsoft.com/office/officeart/2016/7/layout/LinearArrowProcessNumbered"/>
    <dgm:cxn modelId="{3691E9FD-DFFF-3E4D-8509-10CC0E74CB0D}" type="presParOf" srcId="{8D382701-9EEF-864E-9A6B-3A2C17FF96F2}" destId="{68818FF1-B821-E241-8E3F-578B69F682AD}" srcOrd="1" destOrd="0" presId="urn:microsoft.com/office/officeart/2016/7/layout/LinearArrowProcessNumbered"/>
    <dgm:cxn modelId="{94B36044-1408-584D-A3B7-FBB046C419F9}" type="presParOf" srcId="{68818FF1-B821-E241-8E3F-578B69F682AD}" destId="{4B1641E4-5D16-5F45-A754-CF1BA4E83142}" srcOrd="0" destOrd="0" presId="urn:microsoft.com/office/officeart/2016/7/layout/LinearArrowProcessNumbered"/>
    <dgm:cxn modelId="{D300D22C-4A91-0946-9EC4-75DE07D1F6F5}" type="presParOf" srcId="{68818FF1-B821-E241-8E3F-578B69F682AD}" destId="{8398E03F-07F0-6A4B-9F20-071C5F1BDDE8}" srcOrd="1" destOrd="0" presId="urn:microsoft.com/office/officeart/2016/7/layout/LinearArrowProcessNumbered"/>
    <dgm:cxn modelId="{9A49CF03-F3AB-5244-BA4A-7D1FDF0AB57F}" type="presParOf" srcId="{68818FF1-B821-E241-8E3F-578B69F682AD}" destId="{32E6C4A5-70D3-6946-BF67-D807956FC231}" srcOrd="2" destOrd="0" presId="urn:microsoft.com/office/officeart/2016/7/layout/LinearArrowProcessNumbered"/>
    <dgm:cxn modelId="{C68F68DD-E54B-F34D-BF4A-B1E47E25C863}" type="presParOf" srcId="{68818FF1-B821-E241-8E3F-578B69F682AD}" destId="{B790810F-BBCF-B740-9E7E-974A86FD6146}" srcOrd="3" destOrd="0" presId="urn:microsoft.com/office/officeart/2016/7/layout/LinearArrowProcessNumbered"/>
    <dgm:cxn modelId="{1E346223-CEF3-5D4D-A641-521D13B34143}" type="presParOf" srcId="{8D382701-9EEF-864E-9A6B-3A2C17FF96F2}" destId="{9982B394-55E9-F749-B1D3-104FC33012B4}" srcOrd="2" destOrd="0" presId="urn:microsoft.com/office/officeart/2016/7/layout/LinearArrowProcessNumbered"/>
    <dgm:cxn modelId="{3B062077-D2D9-954F-A724-631990242654}" type="presParOf" srcId="{30C5BF6E-8FBB-DC4D-AF3C-781373CDCD9D}" destId="{0EDC934B-1CE1-0E41-BA21-3C4A356AF536}" srcOrd="1" destOrd="0" presId="urn:microsoft.com/office/officeart/2016/7/layout/LinearArrowProcessNumbered"/>
    <dgm:cxn modelId="{A60FB8CE-EB80-A548-BF8F-ACCC6E763B90}" type="presParOf" srcId="{30C5BF6E-8FBB-DC4D-AF3C-781373CDCD9D}" destId="{0556B263-1378-EF4F-931C-3F1EA37B8305}" srcOrd="2" destOrd="0" presId="urn:microsoft.com/office/officeart/2016/7/layout/LinearArrowProcessNumbered"/>
    <dgm:cxn modelId="{25439783-73DA-CE40-A639-31C84EF83237}" type="presParOf" srcId="{0556B263-1378-EF4F-931C-3F1EA37B8305}" destId="{D533709A-DA45-6B49-AF5D-7E34EBA00978}" srcOrd="0" destOrd="0" presId="urn:microsoft.com/office/officeart/2016/7/layout/LinearArrowProcessNumbered"/>
    <dgm:cxn modelId="{0E4C4F4D-2600-E24C-81BC-117271D70F8D}" type="presParOf" srcId="{0556B263-1378-EF4F-931C-3F1EA37B8305}" destId="{BE9825A0-88FD-B243-A5B7-0116B7A484C8}" srcOrd="1" destOrd="0" presId="urn:microsoft.com/office/officeart/2016/7/layout/LinearArrowProcessNumbered"/>
    <dgm:cxn modelId="{99DB1F0B-7072-3142-875E-5BD070EF2E1E}" type="presParOf" srcId="{BE9825A0-88FD-B243-A5B7-0116B7A484C8}" destId="{917ECFF3-65D1-2749-9B1B-8D3BBE0FEDFB}" srcOrd="0" destOrd="0" presId="urn:microsoft.com/office/officeart/2016/7/layout/LinearArrowProcessNumbered"/>
    <dgm:cxn modelId="{28D0F8D5-1231-2441-AE6F-113A1B240A77}" type="presParOf" srcId="{BE9825A0-88FD-B243-A5B7-0116B7A484C8}" destId="{D5A59EA9-C98D-4946-B511-1A32986A8D42}" srcOrd="1" destOrd="0" presId="urn:microsoft.com/office/officeart/2016/7/layout/LinearArrowProcessNumbered"/>
    <dgm:cxn modelId="{BEACE746-986A-654B-8899-BAA571FD473E}" type="presParOf" srcId="{BE9825A0-88FD-B243-A5B7-0116B7A484C8}" destId="{79FF99EC-D464-8443-8184-25501CD6D75B}" srcOrd="2" destOrd="0" presId="urn:microsoft.com/office/officeart/2016/7/layout/LinearArrowProcessNumbered"/>
    <dgm:cxn modelId="{F6D51196-2017-8246-B727-E2DE34B39783}" type="presParOf" srcId="{BE9825A0-88FD-B243-A5B7-0116B7A484C8}" destId="{1A494E36-5D9D-994D-86EE-078AF5707C25}" srcOrd="3" destOrd="0" presId="urn:microsoft.com/office/officeart/2016/7/layout/LinearArrowProcessNumbered"/>
    <dgm:cxn modelId="{BC1DDF28-FBF8-504D-BE46-805CB0AE89E5}" type="presParOf" srcId="{0556B263-1378-EF4F-931C-3F1EA37B8305}" destId="{E56A4F6C-D8D1-6943-99C0-2CBE9FD0A282}" srcOrd="2" destOrd="0" presId="urn:microsoft.com/office/officeart/2016/7/layout/LinearArrowProcessNumbered"/>
    <dgm:cxn modelId="{E6FD2094-2E87-1645-BC84-91EB38772C14}" type="presParOf" srcId="{30C5BF6E-8FBB-DC4D-AF3C-781373CDCD9D}" destId="{4D413CF2-A252-7B49-80F1-45A31779AF30}" srcOrd="3" destOrd="0" presId="urn:microsoft.com/office/officeart/2016/7/layout/LinearArrowProcessNumbered"/>
    <dgm:cxn modelId="{DABAC407-DDDC-B948-8136-CDB9B1311C42}" type="presParOf" srcId="{30C5BF6E-8FBB-DC4D-AF3C-781373CDCD9D}" destId="{C027C092-A40E-FE4E-9E9E-BFEE67A05840}" srcOrd="4" destOrd="0" presId="urn:microsoft.com/office/officeart/2016/7/layout/LinearArrowProcessNumbered"/>
    <dgm:cxn modelId="{BF2D582A-DF49-3A4A-8AD6-7F4BD4D43D42}" type="presParOf" srcId="{C027C092-A40E-FE4E-9E9E-BFEE67A05840}" destId="{45D5182C-936F-694A-B75A-786FA55EBE71}" srcOrd="0" destOrd="0" presId="urn:microsoft.com/office/officeart/2016/7/layout/LinearArrowProcessNumbered"/>
    <dgm:cxn modelId="{494E68A5-90F6-7443-8D8F-BC90808BA484}" type="presParOf" srcId="{C027C092-A40E-FE4E-9E9E-BFEE67A05840}" destId="{533191F2-281E-554D-8541-618D3F5D8C95}" srcOrd="1" destOrd="0" presId="urn:microsoft.com/office/officeart/2016/7/layout/LinearArrowProcessNumbered"/>
    <dgm:cxn modelId="{321D723B-205F-B543-8BDA-F366EA50947F}" type="presParOf" srcId="{533191F2-281E-554D-8541-618D3F5D8C95}" destId="{C87C2337-43F3-4941-AE7C-959E8C280E0D}" srcOrd="0" destOrd="0" presId="urn:microsoft.com/office/officeart/2016/7/layout/LinearArrowProcessNumbered"/>
    <dgm:cxn modelId="{3B9B8F7C-E1AA-3A40-BF39-2EDE989EAF0E}" type="presParOf" srcId="{533191F2-281E-554D-8541-618D3F5D8C95}" destId="{601D4396-46FA-2F46-BA46-D0465E20AE2F}" srcOrd="1" destOrd="0" presId="urn:microsoft.com/office/officeart/2016/7/layout/LinearArrowProcessNumbered"/>
    <dgm:cxn modelId="{FC40FF2F-5B57-B04C-ABD7-0DA35CF19F99}" type="presParOf" srcId="{533191F2-281E-554D-8541-618D3F5D8C95}" destId="{88B64608-2BE4-B344-802B-58135D904EBA}" srcOrd="2" destOrd="0" presId="urn:microsoft.com/office/officeart/2016/7/layout/LinearArrowProcessNumbered"/>
    <dgm:cxn modelId="{024DE413-8E84-CD48-B8F6-A57E9DF5443F}" type="presParOf" srcId="{533191F2-281E-554D-8541-618D3F5D8C95}" destId="{1C01CD95-7996-E845-8B3F-6E8A03D84515}" srcOrd="3" destOrd="0" presId="urn:microsoft.com/office/officeart/2016/7/layout/LinearArrowProcessNumbered"/>
    <dgm:cxn modelId="{94F597A1-C03D-DC45-8A49-57192BE1C6D4}" type="presParOf" srcId="{C027C092-A40E-FE4E-9E9E-BFEE67A05840}" destId="{47D5E55E-48D7-394B-81AB-0B782FFFCE40}" srcOrd="2" destOrd="0" presId="urn:microsoft.com/office/officeart/2016/7/layout/LinearArrowProcessNumbered"/>
    <dgm:cxn modelId="{8040A447-F0F3-EA4A-AF78-34937ECADFCA}" type="presParOf" srcId="{30C5BF6E-8FBB-DC4D-AF3C-781373CDCD9D}" destId="{3B12D413-0874-F34C-92CA-F7B32C9A8E91}" srcOrd="5" destOrd="0" presId="urn:microsoft.com/office/officeart/2016/7/layout/LinearArrowProcessNumbered"/>
    <dgm:cxn modelId="{B5881C3E-5B39-7D4C-9C47-8D5E3DE5AD33}" type="presParOf" srcId="{30C5BF6E-8FBB-DC4D-AF3C-781373CDCD9D}" destId="{9074C98C-EB66-E646-9B29-B37F7183E3DC}" srcOrd="6" destOrd="0" presId="urn:microsoft.com/office/officeart/2016/7/layout/LinearArrowProcessNumbered"/>
    <dgm:cxn modelId="{049914A9-A1F0-FB4E-BBEB-3472DC0494C3}" type="presParOf" srcId="{9074C98C-EB66-E646-9B29-B37F7183E3DC}" destId="{63920812-1662-914C-830B-197110155C47}" srcOrd="0" destOrd="0" presId="urn:microsoft.com/office/officeart/2016/7/layout/LinearArrowProcessNumbered"/>
    <dgm:cxn modelId="{EC67AE23-483A-AF45-83E8-8147CDF8F452}" type="presParOf" srcId="{9074C98C-EB66-E646-9B29-B37F7183E3DC}" destId="{DCE4048B-39F6-EA49-AF53-2F51BF8A7BE8}" srcOrd="1" destOrd="0" presId="urn:microsoft.com/office/officeart/2016/7/layout/LinearArrowProcessNumbered"/>
    <dgm:cxn modelId="{8695F8FE-91D0-1F4D-9764-118368A12DF8}" type="presParOf" srcId="{DCE4048B-39F6-EA49-AF53-2F51BF8A7BE8}" destId="{1C5DC3FC-2348-8943-9107-E1E0F4D442D8}" srcOrd="0" destOrd="0" presId="urn:microsoft.com/office/officeart/2016/7/layout/LinearArrowProcessNumbered"/>
    <dgm:cxn modelId="{62938AC7-6C9D-7245-8B07-34EADB2148C9}" type="presParOf" srcId="{DCE4048B-39F6-EA49-AF53-2F51BF8A7BE8}" destId="{B2E07E50-4324-F24E-8D25-C978CAC4BD1A}" srcOrd="1" destOrd="0" presId="urn:microsoft.com/office/officeart/2016/7/layout/LinearArrowProcessNumbered"/>
    <dgm:cxn modelId="{E903B69D-7828-C84F-8E08-7411AF22A196}" type="presParOf" srcId="{DCE4048B-39F6-EA49-AF53-2F51BF8A7BE8}" destId="{2F241EDF-42D1-B04B-8422-B0289C92F4D1}" srcOrd="2" destOrd="0" presId="urn:microsoft.com/office/officeart/2016/7/layout/LinearArrowProcessNumbered"/>
    <dgm:cxn modelId="{83948D50-1C7A-D24C-85BB-7CB8FE9DFE81}" type="presParOf" srcId="{DCE4048B-39F6-EA49-AF53-2F51BF8A7BE8}" destId="{213553EB-9311-6249-8DBD-92799A826785}" srcOrd="3" destOrd="0" presId="urn:microsoft.com/office/officeart/2016/7/layout/LinearArrowProcessNumbered"/>
    <dgm:cxn modelId="{D3B10DEF-BF40-E443-8F67-6728E7D000B2}" type="presParOf" srcId="{9074C98C-EB66-E646-9B29-B37F7183E3DC}" destId="{964D5BAC-4AD4-374C-A02C-D13A5AD5DA8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205ED-5774-4861-9508-18C2B25D209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E150B9-9E3D-4D60-B6E7-BCDE7E8AFBC1}">
      <dgm:prSet/>
      <dgm:spPr/>
      <dgm:t>
        <a:bodyPr/>
        <a:lstStyle/>
        <a:p>
          <a:r>
            <a:rPr lang="en-US"/>
            <a:t>- In Xcode: File → Clone Repositories</a:t>
          </a:r>
        </a:p>
      </dgm:t>
    </dgm:pt>
    <dgm:pt modelId="{ECB9EC79-960E-4D30-8F12-9477024D994A}" type="parTrans" cxnId="{31DCBC03-9B5F-4C7C-901C-57E6C01E063B}">
      <dgm:prSet/>
      <dgm:spPr/>
      <dgm:t>
        <a:bodyPr/>
        <a:lstStyle/>
        <a:p>
          <a:endParaRPr lang="en-US"/>
        </a:p>
      </dgm:t>
    </dgm:pt>
    <dgm:pt modelId="{653F5DC3-5CB9-40CF-A11C-B284B9FE3C1E}" type="sibTrans" cxnId="{31DCBC03-9B5F-4C7C-901C-57E6C01E063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C66BAA1-9D67-4D9C-A789-E0C503A65BE8}">
      <dgm:prSet/>
      <dgm:spPr/>
      <dgm:t>
        <a:bodyPr/>
        <a:lstStyle/>
        <a:p>
          <a:r>
            <a:rPr lang="en-US"/>
            <a:t>- Select GitHub account → choose repository</a:t>
          </a:r>
        </a:p>
      </dgm:t>
    </dgm:pt>
    <dgm:pt modelId="{CAEEB007-B69B-4C12-86B5-E3CEE8A57391}" type="parTrans" cxnId="{6FF4EE19-0FF0-4817-96DD-A31AEF1B6F55}">
      <dgm:prSet/>
      <dgm:spPr/>
      <dgm:t>
        <a:bodyPr/>
        <a:lstStyle/>
        <a:p>
          <a:endParaRPr lang="en-US"/>
        </a:p>
      </dgm:t>
    </dgm:pt>
    <dgm:pt modelId="{A79E283D-FF4D-414F-A254-B324CF087C84}" type="sibTrans" cxnId="{6FF4EE19-0FF0-4817-96DD-A31AEF1B6F5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E446BA-1DA4-458F-815D-7321ABA2CD72}">
      <dgm:prSet/>
      <dgm:spPr/>
      <dgm:t>
        <a:bodyPr/>
        <a:lstStyle/>
        <a:p>
          <a:r>
            <a:rPr lang="en-US"/>
            <a:t>- Click 'Clone' to download project</a:t>
          </a:r>
        </a:p>
      </dgm:t>
    </dgm:pt>
    <dgm:pt modelId="{A658A7D5-04DA-4ABE-B252-7645ED7A1832}" type="parTrans" cxnId="{40C0B955-8612-4016-86C5-B6AD3ABA2F9B}">
      <dgm:prSet/>
      <dgm:spPr/>
      <dgm:t>
        <a:bodyPr/>
        <a:lstStyle/>
        <a:p>
          <a:endParaRPr lang="en-US"/>
        </a:p>
      </dgm:t>
    </dgm:pt>
    <dgm:pt modelId="{0083957B-43F3-443C-97C8-B67F155B2D01}" type="sibTrans" cxnId="{40C0B955-8612-4016-86C5-B6AD3ABA2F9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C262D62-EF5E-B54C-83D1-F2BBD08A73BB}" type="pres">
      <dgm:prSet presAssocID="{B50205ED-5774-4861-9508-18C2B25D2091}" presName="Name0" presStyleCnt="0">
        <dgm:presLayoutVars>
          <dgm:animLvl val="lvl"/>
          <dgm:resizeHandles val="exact"/>
        </dgm:presLayoutVars>
      </dgm:prSet>
      <dgm:spPr/>
    </dgm:pt>
    <dgm:pt modelId="{D42518E0-D670-C946-AF95-AF2B6E37E69D}" type="pres">
      <dgm:prSet presAssocID="{8CE150B9-9E3D-4D60-B6E7-BCDE7E8AFBC1}" presName="compositeNode" presStyleCnt="0">
        <dgm:presLayoutVars>
          <dgm:bulletEnabled val="1"/>
        </dgm:presLayoutVars>
      </dgm:prSet>
      <dgm:spPr/>
    </dgm:pt>
    <dgm:pt modelId="{B9B260E2-3CA5-4645-941F-A659DD1E9176}" type="pres">
      <dgm:prSet presAssocID="{8CE150B9-9E3D-4D60-B6E7-BCDE7E8AFBC1}" presName="bgRect" presStyleLbl="bgAccFollowNode1" presStyleIdx="0" presStyleCnt="3"/>
      <dgm:spPr/>
    </dgm:pt>
    <dgm:pt modelId="{82B506FA-3CD0-824B-9DCC-BAAF21954ADB}" type="pres">
      <dgm:prSet presAssocID="{653F5DC3-5CB9-40CF-A11C-B284B9FE3C1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1B939F8-17FA-1042-A57D-623081197D41}" type="pres">
      <dgm:prSet presAssocID="{8CE150B9-9E3D-4D60-B6E7-BCDE7E8AFBC1}" presName="bottomLine" presStyleLbl="alignNode1" presStyleIdx="1" presStyleCnt="6">
        <dgm:presLayoutVars/>
      </dgm:prSet>
      <dgm:spPr/>
    </dgm:pt>
    <dgm:pt modelId="{2C29496D-9A97-6C4E-B45F-E76415F69809}" type="pres">
      <dgm:prSet presAssocID="{8CE150B9-9E3D-4D60-B6E7-BCDE7E8AFBC1}" presName="nodeText" presStyleLbl="bgAccFollowNode1" presStyleIdx="0" presStyleCnt="3">
        <dgm:presLayoutVars>
          <dgm:bulletEnabled val="1"/>
        </dgm:presLayoutVars>
      </dgm:prSet>
      <dgm:spPr/>
    </dgm:pt>
    <dgm:pt modelId="{F900B7B6-19DE-634E-AFF0-21D3C0503E20}" type="pres">
      <dgm:prSet presAssocID="{653F5DC3-5CB9-40CF-A11C-B284B9FE3C1E}" presName="sibTrans" presStyleCnt="0"/>
      <dgm:spPr/>
    </dgm:pt>
    <dgm:pt modelId="{45D3BBAC-2E51-8241-AE6E-8EEBDAFDEC76}" type="pres">
      <dgm:prSet presAssocID="{6C66BAA1-9D67-4D9C-A789-E0C503A65BE8}" presName="compositeNode" presStyleCnt="0">
        <dgm:presLayoutVars>
          <dgm:bulletEnabled val="1"/>
        </dgm:presLayoutVars>
      </dgm:prSet>
      <dgm:spPr/>
    </dgm:pt>
    <dgm:pt modelId="{183CDA7D-A6BE-C24D-AF57-4A3C8C0EBD9B}" type="pres">
      <dgm:prSet presAssocID="{6C66BAA1-9D67-4D9C-A789-E0C503A65BE8}" presName="bgRect" presStyleLbl="bgAccFollowNode1" presStyleIdx="1" presStyleCnt="3"/>
      <dgm:spPr/>
    </dgm:pt>
    <dgm:pt modelId="{C81EDE79-CC83-E947-834F-829CFCF2EF83}" type="pres">
      <dgm:prSet presAssocID="{A79E283D-FF4D-414F-A254-B324CF087C8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201AD0D-6B30-994A-8483-CAEA50771818}" type="pres">
      <dgm:prSet presAssocID="{6C66BAA1-9D67-4D9C-A789-E0C503A65BE8}" presName="bottomLine" presStyleLbl="alignNode1" presStyleIdx="3" presStyleCnt="6">
        <dgm:presLayoutVars/>
      </dgm:prSet>
      <dgm:spPr/>
    </dgm:pt>
    <dgm:pt modelId="{D63E243B-8713-C348-945D-1691D9E36A12}" type="pres">
      <dgm:prSet presAssocID="{6C66BAA1-9D67-4D9C-A789-E0C503A65BE8}" presName="nodeText" presStyleLbl="bgAccFollowNode1" presStyleIdx="1" presStyleCnt="3">
        <dgm:presLayoutVars>
          <dgm:bulletEnabled val="1"/>
        </dgm:presLayoutVars>
      </dgm:prSet>
      <dgm:spPr/>
    </dgm:pt>
    <dgm:pt modelId="{071C31D1-B5CF-F849-996C-484537F660B4}" type="pres">
      <dgm:prSet presAssocID="{A79E283D-FF4D-414F-A254-B324CF087C84}" presName="sibTrans" presStyleCnt="0"/>
      <dgm:spPr/>
    </dgm:pt>
    <dgm:pt modelId="{0A9B8D28-AD17-BB48-B4D5-31E8B74B6B4F}" type="pres">
      <dgm:prSet presAssocID="{3EE446BA-1DA4-458F-815D-7321ABA2CD72}" presName="compositeNode" presStyleCnt="0">
        <dgm:presLayoutVars>
          <dgm:bulletEnabled val="1"/>
        </dgm:presLayoutVars>
      </dgm:prSet>
      <dgm:spPr/>
    </dgm:pt>
    <dgm:pt modelId="{7F857A1C-B00D-2B4A-BA3E-F7F2E3592752}" type="pres">
      <dgm:prSet presAssocID="{3EE446BA-1DA4-458F-815D-7321ABA2CD72}" presName="bgRect" presStyleLbl="bgAccFollowNode1" presStyleIdx="2" presStyleCnt="3"/>
      <dgm:spPr/>
    </dgm:pt>
    <dgm:pt modelId="{9D61DED8-3D3F-2E45-A28A-024EB237CB64}" type="pres">
      <dgm:prSet presAssocID="{0083957B-43F3-443C-97C8-B67F155B2D0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C523AFE-2E28-0F47-99D8-A7C6D6E3A583}" type="pres">
      <dgm:prSet presAssocID="{3EE446BA-1DA4-458F-815D-7321ABA2CD72}" presName="bottomLine" presStyleLbl="alignNode1" presStyleIdx="5" presStyleCnt="6">
        <dgm:presLayoutVars/>
      </dgm:prSet>
      <dgm:spPr/>
    </dgm:pt>
    <dgm:pt modelId="{8FB41008-B825-7E42-9D35-A2987E0E25A5}" type="pres">
      <dgm:prSet presAssocID="{3EE446BA-1DA4-458F-815D-7321ABA2CD7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1DCBC03-9B5F-4C7C-901C-57E6C01E063B}" srcId="{B50205ED-5774-4861-9508-18C2B25D2091}" destId="{8CE150B9-9E3D-4D60-B6E7-BCDE7E8AFBC1}" srcOrd="0" destOrd="0" parTransId="{ECB9EC79-960E-4D30-8F12-9477024D994A}" sibTransId="{653F5DC3-5CB9-40CF-A11C-B284B9FE3C1E}"/>
    <dgm:cxn modelId="{6FF4EE19-0FF0-4817-96DD-A31AEF1B6F55}" srcId="{B50205ED-5774-4861-9508-18C2B25D2091}" destId="{6C66BAA1-9D67-4D9C-A789-E0C503A65BE8}" srcOrd="1" destOrd="0" parTransId="{CAEEB007-B69B-4C12-86B5-E3CEE8A57391}" sibTransId="{A79E283D-FF4D-414F-A254-B324CF087C84}"/>
    <dgm:cxn modelId="{21732F21-DA3D-0D44-BA15-9A468CBDAAF8}" type="presOf" srcId="{6C66BAA1-9D67-4D9C-A789-E0C503A65BE8}" destId="{183CDA7D-A6BE-C24D-AF57-4A3C8C0EBD9B}" srcOrd="0" destOrd="0" presId="urn:microsoft.com/office/officeart/2016/7/layout/BasicLinearProcessNumbered"/>
    <dgm:cxn modelId="{772F1E27-F343-8149-92A4-4D1236B8F15F}" type="presOf" srcId="{A79E283D-FF4D-414F-A254-B324CF087C84}" destId="{C81EDE79-CC83-E947-834F-829CFCF2EF83}" srcOrd="0" destOrd="0" presId="urn:microsoft.com/office/officeart/2016/7/layout/BasicLinearProcessNumbered"/>
    <dgm:cxn modelId="{84A83A32-9443-794F-9BFD-BA36310FFF66}" type="presOf" srcId="{3EE446BA-1DA4-458F-815D-7321ABA2CD72}" destId="{8FB41008-B825-7E42-9D35-A2987E0E25A5}" srcOrd="1" destOrd="0" presId="urn:microsoft.com/office/officeart/2016/7/layout/BasicLinearProcessNumbered"/>
    <dgm:cxn modelId="{40C0B955-8612-4016-86C5-B6AD3ABA2F9B}" srcId="{B50205ED-5774-4861-9508-18C2B25D2091}" destId="{3EE446BA-1DA4-458F-815D-7321ABA2CD72}" srcOrd="2" destOrd="0" parTransId="{A658A7D5-04DA-4ABE-B252-7645ED7A1832}" sibTransId="{0083957B-43F3-443C-97C8-B67F155B2D01}"/>
    <dgm:cxn modelId="{C5204068-790B-5046-BB4F-4172B297C4AA}" type="presOf" srcId="{653F5DC3-5CB9-40CF-A11C-B284B9FE3C1E}" destId="{82B506FA-3CD0-824B-9DCC-BAAF21954ADB}" srcOrd="0" destOrd="0" presId="urn:microsoft.com/office/officeart/2016/7/layout/BasicLinearProcessNumbered"/>
    <dgm:cxn modelId="{146F388B-2E6B-3042-9CC2-0989A278D083}" type="presOf" srcId="{0083957B-43F3-443C-97C8-B67F155B2D01}" destId="{9D61DED8-3D3F-2E45-A28A-024EB237CB64}" srcOrd="0" destOrd="0" presId="urn:microsoft.com/office/officeart/2016/7/layout/BasicLinearProcessNumbered"/>
    <dgm:cxn modelId="{B05EB08D-3BF9-F94A-B553-97B247D0FCD6}" type="presOf" srcId="{B50205ED-5774-4861-9508-18C2B25D2091}" destId="{8C262D62-EF5E-B54C-83D1-F2BBD08A73BB}" srcOrd="0" destOrd="0" presId="urn:microsoft.com/office/officeart/2016/7/layout/BasicLinearProcessNumbered"/>
    <dgm:cxn modelId="{4740978F-3833-F243-91FB-E337FD65DEEA}" type="presOf" srcId="{6C66BAA1-9D67-4D9C-A789-E0C503A65BE8}" destId="{D63E243B-8713-C348-945D-1691D9E36A12}" srcOrd="1" destOrd="0" presId="urn:microsoft.com/office/officeart/2016/7/layout/BasicLinearProcessNumbered"/>
    <dgm:cxn modelId="{E6A1E391-D49C-F946-898F-5716A85C9FF6}" type="presOf" srcId="{3EE446BA-1DA4-458F-815D-7321ABA2CD72}" destId="{7F857A1C-B00D-2B4A-BA3E-F7F2E3592752}" srcOrd="0" destOrd="0" presId="urn:microsoft.com/office/officeart/2016/7/layout/BasicLinearProcessNumbered"/>
    <dgm:cxn modelId="{C5843999-936D-B84F-825A-36C1E82CF43A}" type="presOf" srcId="{8CE150B9-9E3D-4D60-B6E7-BCDE7E8AFBC1}" destId="{B9B260E2-3CA5-4645-941F-A659DD1E9176}" srcOrd="0" destOrd="0" presId="urn:microsoft.com/office/officeart/2016/7/layout/BasicLinearProcessNumbered"/>
    <dgm:cxn modelId="{AEC017EE-964A-3240-B5A5-B137E04A0441}" type="presOf" srcId="{8CE150B9-9E3D-4D60-B6E7-BCDE7E8AFBC1}" destId="{2C29496D-9A97-6C4E-B45F-E76415F69809}" srcOrd="1" destOrd="0" presId="urn:microsoft.com/office/officeart/2016/7/layout/BasicLinearProcessNumbered"/>
    <dgm:cxn modelId="{E0D9C855-2D66-CA45-A18D-3FC98627203F}" type="presParOf" srcId="{8C262D62-EF5E-B54C-83D1-F2BBD08A73BB}" destId="{D42518E0-D670-C946-AF95-AF2B6E37E69D}" srcOrd="0" destOrd="0" presId="urn:microsoft.com/office/officeart/2016/7/layout/BasicLinearProcessNumbered"/>
    <dgm:cxn modelId="{5C5897B1-9602-AD42-84CD-A5E7CD09204D}" type="presParOf" srcId="{D42518E0-D670-C946-AF95-AF2B6E37E69D}" destId="{B9B260E2-3CA5-4645-941F-A659DD1E9176}" srcOrd="0" destOrd="0" presId="urn:microsoft.com/office/officeart/2016/7/layout/BasicLinearProcessNumbered"/>
    <dgm:cxn modelId="{910EE11E-C33B-9049-B362-F3C930E2EC17}" type="presParOf" srcId="{D42518E0-D670-C946-AF95-AF2B6E37E69D}" destId="{82B506FA-3CD0-824B-9DCC-BAAF21954ADB}" srcOrd="1" destOrd="0" presId="urn:microsoft.com/office/officeart/2016/7/layout/BasicLinearProcessNumbered"/>
    <dgm:cxn modelId="{21F276A8-57AF-6246-864F-A95C65AAF179}" type="presParOf" srcId="{D42518E0-D670-C946-AF95-AF2B6E37E69D}" destId="{61B939F8-17FA-1042-A57D-623081197D41}" srcOrd="2" destOrd="0" presId="urn:microsoft.com/office/officeart/2016/7/layout/BasicLinearProcessNumbered"/>
    <dgm:cxn modelId="{72ACEE2B-B574-0F42-B56F-68FA61ADDE2C}" type="presParOf" srcId="{D42518E0-D670-C946-AF95-AF2B6E37E69D}" destId="{2C29496D-9A97-6C4E-B45F-E76415F69809}" srcOrd="3" destOrd="0" presId="urn:microsoft.com/office/officeart/2016/7/layout/BasicLinearProcessNumbered"/>
    <dgm:cxn modelId="{86F91CA5-CCE9-C642-9067-D51E02446DD7}" type="presParOf" srcId="{8C262D62-EF5E-B54C-83D1-F2BBD08A73BB}" destId="{F900B7B6-19DE-634E-AFF0-21D3C0503E20}" srcOrd="1" destOrd="0" presId="urn:microsoft.com/office/officeart/2016/7/layout/BasicLinearProcessNumbered"/>
    <dgm:cxn modelId="{6AD287B5-A455-AF48-9BCE-3B6CCFD1B3FA}" type="presParOf" srcId="{8C262D62-EF5E-B54C-83D1-F2BBD08A73BB}" destId="{45D3BBAC-2E51-8241-AE6E-8EEBDAFDEC76}" srcOrd="2" destOrd="0" presId="urn:microsoft.com/office/officeart/2016/7/layout/BasicLinearProcessNumbered"/>
    <dgm:cxn modelId="{1DDF95DD-C289-C447-9B30-B82A861D87DC}" type="presParOf" srcId="{45D3BBAC-2E51-8241-AE6E-8EEBDAFDEC76}" destId="{183CDA7D-A6BE-C24D-AF57-4A3C8C0EBD9B}" srcOrd="0" destOrd="0" presId="urn:microsoft.com/office/officeart/2016/7/layout/BasicLinearProcessNumbered"/>
    <dgm:cxn modelId="{6C7AAE47-5E35-F047-92EA-E61FA00FE637}" type="presParOf" srcId="{45D3BBAC-2E51-8241-AE6E-8EEBDAFDEC76}" destId="{C81EDE79-CC83-E947-834F-829CFCF2EF83}" srcOrd="1" destOrd="0" presId="urn:microsoft.com/office/officeart/2016/7/layout/BasicLinearProcessNumbered"/>
    <dgm:cxn modelId="{3F6D0A54-3B20-2744-B582-B9CBE29ECE27}" type="presParOf" srcId="{45D3BBAC-2E51-8241-AE6E-8EEBDAFDEC76}" destId="{C201AD0D-6B30-994A-8483-CAEA50771818}" srcOrd="2" destOrd="0" presId="urn:microsoft.com/office/officeart/2016/7/layout/BasicLinearProcessNumbered"/>
    <dgm:cxn modelId="{FDE61F4A-AA1B-FA4C-9F48-629DCDF43320}" type="presParOf" srcId="{45D3BBAC-2E51-8241-AE6E-8EEBDAFDEC76}" destId="{D63E243B-8713-C348-945D-1691D9E36A12}" srcOrd="3" destOrd="0" presId="urn:microsoft.com/office/officeart/2016/7/layout/BasicLinearProcessNumbered"/>
    <dgm:cxn modelId="{069A2880-FDA5-A049-A07F-3BCFB42B78C5}" type="presParOf" srcId="{8C262D62-EF5E-B54C-83D1-F2BBD08A73BB}" destId="{071C31D1-B5CF-F849-996C-484537F660B4}" srcOrd="3" destOrd="0" presId="urn:microsoft.com/office/officeart/2016/7/layout/BasicLinearProcessNumbered"/>
    <dgm:cxn modelId="{C59BF0CA-8E96-8A43-8EE1-6558F91B5688}" type="presParOf" srcId="{8C262D62-EF5E-B54C-83D1-F2BBD08A73BB}" destId="{0A9B8D28-AD17-BB48-B4D5-31E8B74B6B4F}" srcOrd="4" destOrd="0" presId="urn:microsoft.com/office/officeart/2016/7/layout/BasicLinearProcessNumbered"/>
    <dgm:cxn modelId="{4DA1E1B7-C44B-8942-A051-1B5509E308D1}" type="presParOf" srcId="{0A9B8D28-AD17-BB48-B4D5-31E8B74B6B4F}" destId="{7F857A1C-B00D-2B4A-BA3E-F7F2E3592752}" srcOrd="0" destOrd="0" presId="urn:microsoft.com/office/officeart/2016/7/layout/BasicLinearProcessNumbered"/>
    <dgm:cxn modelId="{3F62F3C0-9E31-AC45-8CEA-09A26505FA15}" type="presParOf" srcId="{0A9B8D28-AD17-BB48-B4D5-31E8B74B6B4F}" destId="{9D61DED8-3D3F-2E45-A28A-024EB237CB64}" srcOrd="1" destOrd="0" presId="urn:microsoft.com/office/officeart/2016/7/layout/BasicLinearProcessNumbered"/>
    <dgm:cxn modelId="{B1DA8900-EF6E-AB42-A08E-612EB7007DF0}" type="presParOf" srcId="{0A9B8D28-AD17-BB48-B4D5-31E8B74B6B4F}" destId="{CC523AFE-2E28-0F47-99D8-A7C6D6E3A583}" srcOrd="2" destOrd="0" presId="urn:microsoft.com/office/officeart/2016/7/layout/BasicLinearProcessNumbered"/>
    <dgm:cxn modelId="{F1D2385B-4633-3D45-91B6-ECE87E1053BC}" type="presParOf" srcId="{0A9B8D28-AD17-BB48-B4D5-31E8B74B6B4F}" destId="{8FB41008-B825-7E42-9D35-A2987E0E25A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171B93-31F8-4A1B-A0CE-5BB9C6A8D38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9A5CB1-1C80-49F2-9379-82A3434CAEC8}">
      <dgm:prSet/>
      <dgm:spPr/>
      <dgm:t>
        <a:bodyPr/>
        <a:lstStyle/>
        <a:p>
          <a:r>
            <a:rPr lang="en-US"/>
            <a:t>- Learned project setup, UI design, Auto Layout</a:t>
          </a:r>
        </a:p>
      </dgm:t>
    </dgm:pt>
    <dgm:pt modelId="{2297D229-45E3-4BC4-8F37-13E01FB24B05}" type="parTrans" cxnId="{B8A68665-3BC2-41DD-9633-E26EB72907E2}">
      <dgm:prSet/>
      <dgm:spPr/>
      <dgm:t>
        <a:bodyPr/>
        <a:lstStyle/>
        <a:p>
          <a:endParaRPr lang="en-US"/>
        </a:p>
      </dgm:t>
    </dgm:pt>
    <dgm:pt modelId="{EF1D9BE6-6927-4994-BC47-9F00E68872C9}" type="sibTrans" cxnId="{B8A68665-3BC2-41DD-9633-E26EB72907E2}">
      <dgm:prSet/>
      <dgm:spPr/>
      <dgm:t>
        <a:bodyPr/>
        <a:lstStyle/>
        <a:p>
          <a:endParaRPr lang="en-US"/>
        </a:p>
      </dgm:t>
    </dgm:pt>
    <dgm:pt modelId="{09C24AF7-E4DA-4E36-8B68-4BBC5C0E4EB8}">
      <dgm:prSet/>
      <dgm:spPr/>
      <dgm:t>
        <a:bodyPr/>
        <a:lstStyle/>
        <a:p>
          <a:r>
            <a:rPr lang="en-US"/>
            <a:t>- Connected UI with outlets &amp; actions</a:t>
          </a:r>
        </a:p>
      </dgm:t>
    </dgm:pt>
    <dgm:pt modelId="{525AA51E-9598-43FB-819A-FA83EBEF655A}" type="parTrans" cxnId="{1B7625AC-2E7E-49D5-BF83-2CE1630B1126}">
      <dgm:prSet/>
      <dgm:spPr/>
      <dgm:t>
        <a:bodyPr/>
        <a:lstStyle/>
        <a:p>
          <a:endParaRPr lang="en-US"/>
        </a:p>
      </dgm:t>
    </dgm:pt>
    <dgm:pt modelId="{16361023-98DC-4ACE-B3B4-39F3A09725B7}" type="sibTrans" cxnId="{1B7625AC-2E7E-49D5-BF83-2CE1630B1126}">
      <dgm:prSet/>
      <dgm:spPr/>
      <dgm:t>
        <a:bodyPr/>
        <a:lstStyle/>
        <a:p>
          <a:endParaRPr lang="en-US"/>
        </a:p>
      </dgm:t>
    </dgm:pt>
    <dgm:pt modelId="{89D4D484-5F8E-4B0D-9BD0-E4D40CE70C7D}">
      <dgm:prSet/>
      <dgm:spPr/>
      <dgm:t>
        <a:bodyPr/>
        <a:lstStyle/>
        <a:p>
          <a:r>
            <a:rPr lang="en-US"/>
            <a:t>- Next: Implement app logic fully</a:t>
          </a:r>
        </a:p>
      </dgm:t>
    </dgm:pt>
    <dgm:pt modelId="{26B3B802-133E-4EF3-967D-D33976EFBC4E}" type="parTrans" cxnId="{3F43A37A-0E7C-47E9-8093-B651FCC0741E}">
      <dgm:prSet/>
      <dgm:spPr/>
      <dgm:t>
        <a:bodyPr/>
        <a:lstStyle/>
        <a:p>
          <a:endParaRPr lang="en-US"/>
        </a:p>
      </dgm:t>
    </dgm:pt>
    <dgm:pt modelId="{8E6D3444-E40B-4F0E-AB31-20249CE4E51F}" type="sibTrans" cxnId="{3F43A37A-0E7C-47E9-8093-B651FCC0741E}">
      <dgm:prSet/>
      <dgm:spPr/>
      <dgm:t>
        <a:bodyPr/>
        <a:lstStyle/>
        <a:p>
          <a:endParaRPr lang="en-US"/>
        </a:p>
      </dgm:t>
    </dgm:pt>
    <dgm:pt modelId="{485E8793-84AA-4BBA-B7D0-4A6495A09D1B}">
      <dgm:prSet/>
      <dgm:spPr/>
      <dgm:t>
        <a:bodyPr/>
        <a:lstStyle/>
        <a:p>
          <a:r>
            <a:rPr lang="en-US"/>
            <a:t>- Practice hands-on with challenges</a:t>
          </a:r>
        </a:p>
      </dgm:t>
    </dgm:pt>
    <dgm:pt modelId="{B345279B-E5B4-408A-B20D-8DE9D5025D99}" type="parTrans" cxnId="{31C725F4-4A1B-43AF-BD74-5740F45C09F2}">
      <dgm:prSet/>
      <dgm:spPr/>
      <dgm:t>
        <a:bodyPr/>
        <a:lstStyle/>
        <a:p>
          <a:endParaRPr lang="en-US"/>
        </a:p>
      </dgm:t>
    </dgm:pt>
    <dgm:pt modelId="{730802A8-43C6-473C-B7B1-D8BDF8E6C095}" type="sibTrans" cxnId="{31C725F4-4A1B-43AF-BD74-5740F45C09F2}">
      <dgm:prSet/>
      <dgm:spPr/>
      <dgm:t>
        <a:bodyPr/>
        <a:lstStyle/>
        <a:p>
          <a:endParaRPr lang="en-US"/>
        </a:p>
      </dgm:t>
    </dgm:pt>
    <dgm:pt modelId="{8C653383-0D02-4739-85A3-66D35234375C}" type="pres">
      <dgm:prSet presAssocID="{5A171B93-31F8-4A1B-A0CE-5BB9C6A8D386}" presName="root" presStyleCnt="0">
        <dgm:presLayoutVars>
          <dgm:dir/>
          <dgm:resizeHandles val="exact"/>
        </dgm:presLayoutVars>
      </dgm:prSet>
      <dgm:spPr/>
    </dgm:pt>
    <dgm:pt modelId="{333CAB6A-5F7D-4594-A1D1-EF97F341B4E6}" type="pres">
      <dgm:prSet presAssocID="{5A171B93-31F8-4A1B-A0CE-5BB9C6A8D386}" presName="container" presStyleCnt="0">
        <dgm:presLayoutVars>
          <dgm:dir/>
          <dgm:resizeHandles val="exact"/>
        </dgm:presLayoutVars>
      </dgm:prSet>
      <dgm:spPr/>
    </dgm:pt>
    <dgm:pt modelId="{31968282-5AFF-487E-84CD-24E5B0F9571D}" type="pres">
      <dgm:prSet presAssocID="{B49A5CB1-1C80-49F2-9379-82A3434CAEC8}" presName="compNode" presStyleCnt="0"/>
      <dgm:spPr/>
    </dgm:pt>
    <dgm:pt modelId="{AA631DE9-DDCA-4F64-8B76-B932C31EFF7C}" type="pres">
      <dgm:prSet presAssocID="{B49A5CB1-1C80-49F2-9379-82A3434CAEC8}" presName="iconBgRect" presStyleLbl="bgShp" presStyleIdx="0" presStyleCnt="4"/>
      <dgm:spPr/>
    </dgm:pt>
    <dgm:pt modelId="{09A365A6-93A8-4B38-B9C3-7AA49793FEE5}" type="pres">
      <dgm:prSet presAssocID="{B49A5CB1-1C80-49F2-9379-82A3434CAE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E6D2C62-9852-4075-9175-D1689F713932}" type="pres">
      <dgm:prSet presAssocID="{B49A5CB1-1C80-49F2-9379-82A3434CAEC8}" presName="spaceRect" presStyleCnt="0"/>
      <dgm:spPr/>
    </dgm:pt>
    <dgm:pt modelId="{A60B34B8-D314-40E1-9206-F97543F22C77}" type="pres">
      <dgm:prSet presAssocID="{B49A5CB1-1C80-49F2-9379-82A3434CAEC8}" presName="textRect" presStyleLbl="revTx" presStyleIdx="0" presStyleCnt="4">
        <dgm:presLayoutVars>
          <dgm:chMax val="1"/>
          <dgm:chPref val="1"/>
        </dgm:presLayoutVars>
      </dgm:prSet>
      <dgm:spPr/>
    </dgm:pt>
    <dgm:pt modelId="{67A59B90-BDCD-4F3B-BBEE-BD548B9D9B61}" type="pres">
      <dgm:prSet presAssocID="{EF1D9BE6-6927-4994-BC47-9F00E68872C9}" presName="sibTrans" presStyleLbl="sibTrans2D1" presStyleIdx="0" presStyleCnt="0"/>
      <dgm:spPr/>
    </dgm:pt>
    <dgm:pt modelId="{27478340-148D-4AB1-B321-CC7FB187E513}" type="pres">
      <dgm:prSet presAssocID="{09C24AF7-E4DA-4E36-8B68-4BBC5C0E4EB8}" presName="compNode" presStyleCnt="0"/>
      <dgm:spPr/>
    </dgm:pt>
    <dgm:pt modelId="{ADBB03FC-EB92-4436-B699-05938737AA20}" type="pres">
      <dgm:prSet presAssocID="{09C24AF7-E4DA-4E36-8B68-4BBC5C0E4EB8}" presName="iconBgRect" presStyleLbl="bgShp" presStyleIdx="1" presStyleCnt="4"/>
      <dgm:spPr/>
    </dgm:pt>
    <dgm:pt modelId="{C147A2C8-5092-4B69-9100-2C368FF5829C}" type="pres">
      <dgm:prSet presAssocID="{09C24AF7-E4DA-4E36-8B68-4BBC5C0E4E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294D28E8-1E1A-494F-AE35-18C42E0A28F2}" type="pres">
      <dgm:prSet presAssocID="{09C24AF7-E4DA-4E36-8B68-4BBC5C0E4EB8}" presName="spaceRect" presStyleCnt="0"/>
      <dgm:spPr/>
    </dgm:pt>
    <dgm:pt modelId="{41E44114-25A7-4413-BD4B-BF7A5D17D840}" type="pres">
      <dgm:prSet presAssocID="{09C24AF7-E4DA-4E36-8B68-4BBC5C0E4EB8}" presName="textRect" presStyleLbl="revTx" presStyleIdx="1" presStyleCnt="4">
        <dgm:presLayoutVars>
          <dgm:chMax val="1"/>
          <dgm:chPref val="1"/>
        </dgm:presLayoutVars>
      </dgm:prSet>
      <dgm:spPr/>
    </dgm:pt>
    <dgm:pt modelId="{55FD1BE5-1277-4F16-BBE7-4A3A3F146BE9}" type="pres">
      <dgm:prSet presAssocID="{16361023-98DC-4ACE-B3B4-39F3A09725B7}" presName="sibTrans" presStyleLbl="sibTrans2D1" presStyleIdx="0" presStyleCnt="0"/>
      <dgm:spPr/>
    </dgm:pt>
    <dgm:pt modelId="{F373A9F4-9E14-46A6-91BF-0E69F5706D79}" type="pres">
      <dgm:prSet presAssocID="{89D4D484-5F8E-4B0D-9BD0-E4D40CE70C7D}" presName="compNode" presStyleCnt="0"/>
      <dgm:spPr/>
    </dgm:pt>
    <dgm:pt modelId="{6EA66A05-8165-4079-BB09-80756CE77220}" type="pres">
      <dgm:prSet presAssocID="{89D4D484-5F8E-4B0D-9BD0-E4D40CE70C7D}" presName="iconBgRect" presStyleLbl="bgShp" presStyleIdx="2" presStyleCnt="4"/>
      <dgm:spPr/>
    </dgm:pt>
    <dgm:pt modelId="{F642EAB1-3D3E-4467-B0C6-239025E31ECE}" type="pres">
      <dgm:prSet presAssocID="{89D4D484-5F8E-4B0D-9BD0-E4D40CE70C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C7FCB4-0ED9-4FAF-88A3-A01F13F3F72D}" type="pres">
      <dgm:prSet presAssocID="{89D4D484-5F8E-4B0D-9BD0-E4D40CE70C7D}" presName="spaceRect" presStyleCnt="0"/>
      <dgm:spPr/>
    </dgm:pt>
    <dgm:pt modelId="{BC406548-62AD-43A3-B1A7-14623C55728D}" type="pres">
      <dgm:prSet presAssocID="{89D4D484-5F8E-4B0D-9BD0-E4D40CE70C7D}" presName="textRect" presStyleLbl="revTx" presStyleIdx="2" presStyleCnt="4">
        <dgm:presLayoutVars>
          <dgm:chMax val="1"/>
          <dgm:chPref val="1"/>
        </dgm:presLayoutVars>
      </dgm:prSet>
      <dgm:spPr/>
    </dgm:pt>
    <dgm:pt modelId="{29A4789A-412A-4348-9E99-37FF2E2791CA}" type="pres">
      <dgm:prSet presAssocID="{8E6D3444-E40B-4F0E-AB31-20249CE4E51F}" presName="sibTrans" presStyleLbl="sibTrans2D1" presStyleIdx="0" presStyleCnt="0"/>
      <dgm:spPr/>
    </dgm:pt>
    <dgm:pt modelId="{BF6504B8-2791-4161-B91B-89AF5B7175E2}" type="pres">
      <dgm:prSet presAssocID="{485E8793-84AA-4BBA-B7D0-4A6495A09D1B}" presName="compNode" presStyleCnt="0"/>
      <dgm:spPr/>
    </dgm:pt>
    <dgm:pt modelId="{E7F8E38E-8CB5-4029-91FE-EB9A40E42CB3}" type="pres">
      <dgm:prSet presAssocID="{485E8793-84AA-4BBA-B7D0-4A6495A09D1B}" presName="iconBgRect" presStyleLbl="bgShp" presStyleIdx="3" presStyleCnt="4"/>
      <dgm:spPr/>
    </dgm:pt>
    <dgm:pt modelId="{63160F16-D2F3-4DB7-9788-BA68871B7997}" type="pres">
      <dgm:prSet presAssocID="{485E8793-84AA-4BBA-B7D0-4A6495A09D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8B3DDD01-77AF-4E44-B1E5-7A039507B286}" type="pres">
      <dgm:prSet presAssocID="{485E8793-84AA-4BBA-B7D0-4A6495A09D1B}" presName="spaceRect" presStyleCnt="0"/>
      <dgm:spPr/>
    </dgm:pt>
    <dgm:pt modelId="{07DB6CBA-C67C-4226-A1B4-19BA1AD0F987}" type="pres">
      <dgm:prSet presAssocID="{485E8793-84AA-4BBA-B7D0-4A6495A09D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38C803-7B5A-48D8-AB8D-1AA629E67D6C}" type="presOf" srcId="{485E8793-84AA-4BBA-B7D0-4A6495A09D1B}" destId="{07DB6CBA-C67C-4226-A1B4-19BA1AD0F987}" srcOrd="0" destOrd="0" presId="urn:microsoft.com/office/officeart/2018/2/layout/IconCircleList"/>
    <dgm:cxn modelId="{0298BD0C-B25E-4C17-9330-AD62CEF9287E}" type="presOf" srcId="{89D4D484-5F8E-4B0D-9BD0-E4D40CE70C7D}" destId="{BC406548-62AD-43A3-B1A7-14623C55728D}" srcOrd="0" destOrd="0" presId="urn:microsoft.com/office/officeart/2018/2/layout/IconCircleList"/>
    <dgm:cxn modelId="{03CC0430-2C5E-4957-89BC-350097B5D7A1}" type="presOf" srcId="{09C24AF7-E4DA-4E36-8B68-4BBC5C0E4EB8}" destId="{41E44114-25A7-4413-BD4B-BF7A5D17D840}" srcOrd="0" destOrd="0" presId="urn:microsoft.com/office/officeart/2018/2/layout/IconCircleList"/>
    <dgm:cxn modelId="{91821657-EA37-459F-B280-CCB3401857CA}" type="presOf" srcId="{EF1D9BE6-6927-4994-BC47-9F00E68872C9}" destId="{67A59B90-BDCD-4F3B-BBEE-BD548B9D9B61}" srcOrd="0" destOrd="0" presId="urn:microsoft.com/office/officeart/2018/2/layout/IconCircleList"/>
    <dgm:cxn modelId="{B8A68665-3BC2-41DD-9633-E26EB72907E2}" srcId="{5A171B93-31F8-4A1B-A0CE-5BB9C6A8D386}" destId="{B49A5CB1-1C80-49F2-9379-82A3434CAEC8}" srcOrd="0" destOrd="0" parTransId="{2297D229-45E3-4BC4-8F37-13E01FB24B05}" sibTransId="{EF1D9BE6-6927-4994-BC47-9F00E68872C9}"/>
    <dgm:cxn modelId="{3F43A37A-0E7C-47E9-8093-B651FCC0741E}" srcId="{5A171B93-31F8-4A1B-A0CE-5BB9C6A8D386}" destId="{89D4D484-5F8E-4B0D-9BD0-E4D40CE70C7D}" srcOrd="2" destOrd="0" parTransId="{26B3B802-133E-4EF3-967D-D33976EFBC4E}" sibTransId="{8E6D3444-E40B-4F0E-AB31-20249CE4E51F}"/>
    <dgm:cxn modelId="{28508A8E-23CC-434F-AB75-6F0440BC1789}" type="presOf" srcId="{B49A5CB1-1C80-49F2-9379-82A3434CAEC8}" destId="{A60B34B8-D314-40E1-9206-F97543F22C77}" srcOrd="0" destOrd="0" presId="urn:microsoft.com/office/officeart/2018/2/layout/IconCircleList"/>
    <dgm:cxn modelId="{CB5BB2A6-B8BC-4D3F-89BB-1EFAC6F6CD4C}" type="presOf" srcId="{8E6D3444-E40B-4F0E-AB31-20249CE4E51F}" destId="{29A4789A-412A-4348-9E99-37FF2E2791CA}" srcOrd="0" destOrd="0" presId="urn:microsoft.com/office/officeart/2018/2/layout/IconCircleList"/>
    <dgm:cxn modelId="{1B7625AC-2E7E-49D5-BF83-2CE1630B1126}" srcId="{5A171B93-31F8-4A1B-A0CE-5BB9C6A8D386}" destId="{09C24AF7-E4DA-4E36-8B68-4BBC5C0E4EB8}" srcOrd="1" destOrd="0" parTransId="{525AA51E-9598-43FB-819A-FA83EBEF655A}" sibTransId="{16361023-98DC-4ACE-B3B4-39F3A09725B7}"/>
    <dgm:cxn modelId="{9AD035C0-6363-4E28-AFB5-79019B13D889}" type="presOf" srcId="{5A171B93-31F8-4A1B-A0CE-5BB9C6A8D386}" destId="{8C653383-0D02-4739-85A3-66D35234375C}" srcOrd="0" destOrd="0" presId="urn:microsoft.com/office/officeart/2018/2/layout/IconCircleList"/>
    <dgm:cxn modelId="{31C725F4-4A1B-43AF-BD74-5740F45C09F2}" srcId="{5A171B93-31F8-4A1B-A0CE-5BB9C6A8D386}" destId="{485E8793-84AA-4BBA-B7D0-4A6495A09D1B}" srcOrd="3" destOrd="0" parTransId="{B345279B-E5B4-408A-B20D-8DE9D5025D99}" sibTransId="{730802A8-43C6-473C-B7B1-D8BDF8E6C095}"/>
    <dgm:cxn modelId="{525F33FC-A8E3-497A-9EB7-16AB1E8A60D7}" type="presOf" srcId="{16361023-98DC-4ACE-B3B4-39F3A09725B7}" destId="{55FD1BE5-1277-4F16-BBE7-4A3A3F146BE9}" srcOrd="0" destOrd="0" presId="urn:microsoft.com/office/officeart/2018/2/layout/IconCircleList"/>
    <dgm:cxn modelId="{1E95BF8A-59F1-40B6-B5B4-8AD0C926A6B5}" type="presParOf" srcId="{8C653383-0D02-4739-85A3-66D35234375C}" destId="{333CAB6A-5F7D-4594-A1D1-EF97F341B4E6}" srcOrd="0" destOrd="0" presId="urn:microsoft.com/office/officeart/2018/2/layout/IconCircleList"/>
    <dgm:cxn modelId="{F17FED85-AB29-4059-BA23-62872E6591AB}" type="presParOf" srcId="{333CAB6A-5F7D-4594-A1D1-EF97F341B4E6}" destId="{31968282-5AFF-487E-84CD-24E5B0F9571D}" srcOrd="0" destOrd="0" presId="urn:microsoft.com/office/officeart/2018/2/layout/IconCircleList"/>
    <dgm:cxn modelId="{ADD7A550-2768-4049-8048-0205568110AC}" type="presParOf" srcId="{31968282-5AFF-487E-84CD-24E5B0F9571D}" destId="{AA631DE9-DDCA-4F64-8B76-B932C31EFF7C}" srcOrd="0" destOrd="0" presId="urn:microsoft.com/office/officeart/2018/2/layout/IconCircleList"/>
    <dgm:cxn modelId="{0D3716CC-6C2F-4129-96A0-BBA6CC38CD8A}" type="presParOf" srcId="{31968282-5AFF-487E-84CD-24E5B0F9571D}" destId="{09A365A6-93A8-4B38-B9C3-7AA49793FEE5}" srcOrd="1" destOrd="0" presId="urn:microsoft.com/office/officeart/2018/2/layout/IconCircleList"/>
    <dgm:cxn modelId="{FD040D1D-93C0-448C-A41B-1B4CC5E8C9AE}" type="presParOf" srcId="{31968282-5AFF-487E-84CD-24E5B0F9571D}" destId="{1E6D2C62-9852-4075-9175-D1689F713932}" srcOrd="2" destOrd="0" presId="urn:microsoft.com/office/officeart/2018/2/layout/IconCircleList"/>
    <dgm:cxn modelId="{FA408CAB-287E-4D12-861C-1A6DD4E3DF85}" type="presParOf" srcId="{31968282-5AFF-487E-84CD-24E5B0F9571D}" destId="{A60B34B8-D314-40E1-9206-F97543F22C77}" srcOrd="3" destOrd="0" presId="urn:microsoft.com/office/officeart/2018/2/layout/IconCircleList"/>
    <dgm:cxn modelId="{B971189B-CF86-4616-BC61-6D3D3B0866AB}" type="presParOf" srcId="{333CAB6A-5F7D-4594-A1D1-EF97F341B4E6}" destId="{67A59B90-BDCD-4F3B-BBEE-BD548B9D9B61}" srcOrd="1" destOrd="0" presId="urn:microsoft.com/office/officeart/2018/2/layout/IconCircleList"/>
    <dgm:cxn modelId="{2112C543-4D22-4876-A56B-88206B579874}" type="presParOf" srcId="{333CAB6A-5F7D-4594-A1D1-EF97F341B4E6}" destId="{27478340-148D-4AB1-B321-CC7FB187E513}" srcOrd="2" destOrd="0" presId="urn:microsoft.com/office/officeart/2018/2/layout/IconCircleList"/>
    <dgm:cxn modelId="{962A91F8-D766-4BE4-BD2A-C8D0396034AA}" type="presParOf" srcId="{27478340-148D-4AB1-B321-CC7FB187E513}" destId="{ADBB03FC-EB92-4436-B699-05938737AA20}" srcOrd="0" destOrd="0" presId="urn:microsoft.com/office/officeart/2018/2/layout/IconCircleList"/>
    <dgm:cxn modelId="{255FF4E1-528F-4078-8575-ED50BACE7BEE}" type="presParOf" srcId="{27478340-148D-4AB1-B321-CC7FB187E513}" destId="{C147A2C8-5092-4B69-9100-2C368FF5829C}" srcOrd="1" destOrd="0" presId="urn:microsoft.com/office/officeart/2018/2/layout/IconCircleList"/>
    <dgm:cxn modelId="{DADAF528-7815-4631-9BA6-0E1A443F5FAA}" type="presParOf" srcId="{27478340-148D-4AB1-B321-CC7FB187E513}" destId="{294D28E8-1E1A-494F-AE35-18C42E0A28F2}" srcOrd="2" destOrd="0" presId="urn:microsoft.com/office/officeart/2018/2/layout/IconCircleList"/>
    <dgm:cxn modelId="{4DE8B564-E58F-45CF-A2A4-F35FFB6B17DE}" type="presParOf" srcId="{27478340-148D-4AB1-B321-CC7FB187E513}" destId="{41E44114-25A7-4413-BD4B-BF7A5D17D840}" srcOrd="3" destOrd="0" presId="urn:microsoft.com/office/officeart/2018/2/layout/IconCircleList"/>
    <dgm:cxn modelId="{8C4F0706-4D88-4B24-A2F8-7958ADB65619}" type="presParOf" srcId="{333CAB6A-5F7D-4594-A1D1-EF97F341B4E6}" destId="{55FD1BE5-1277-4F16-BBE7-4A3A3F146BE9}" srcOrd="3" destOrd="0" presId="urn:microsoft.com/office/officeart/2018/2/layout/IconCircleList"/>
    <dgm:cxn modelId="{F413EC59-5DAF-4A7E-8E10-6FBEC808F693}" type="presParOf" srcId="{333CAB6A-5F7D-4594-A1D1-EF97F341B4E6}" destId="{F373A9F4-9E14-46A6-91BF-0E69F5706D79}" srcOrd="4" destOrd="0" presId="urn:microsoft.com/office/officeart/2018/2/layout/IconCircleList"/>
    <dgm:cxn modelId="{D4BFDF91-66A1-4732-8E31-E7BB246EA87E}" type="presParOf" srcId="{F373A9F4-9E14-46A6-91BF-0E69F5706D79}" destId="{6EA66A05-8165-4079-BB09-80756CE77220}" srcOrd="0" destOrd="0" presId="urn:microsoft.com/office/officeart/2018/2/layout/IconCircleList"/>
    <dgm:cxn modelId="{1D3A19DF-1CB9-4EA7-B98B-5872D18A063C}" type="presParOf" srcId="{F373A9F4-9E14-46A6-91BF-0E69F5706D79}" destId="{F642EAB1-3D3E-4467-B0C6-239025E31ECE}" srcOrd="1" destOrd="0" presId="urn:microsoft.com/office/officeart/2018/2/layout/IconCircleList"/>
    <dgm:cxn modelId="{E231DAD2-3E6A-4E64-8A52-1D67CF4A11E8}" type="presParOf" srcId="{F373A9F4-9E14-46A6-91BF-0E69F5706D79}" destId="{C4C7FCB4-0ED9-4FAF-88A3-A01F13F3F72D}" srcOrd="2" destOrd="0" presId="urn:microsoft.com/office/officeart/2018/2/layout/IconCircleList"/>
    <dgm:cxn modelId="{0BB3E0EF-82DC-4DFC-89C1-A9CDE35FB86A}" type="presParOf" srcId="{F373A9F4-9E14-46A6-91BF-0E69F5706D79}" destId="{BC406548-62AD-43A3-B1A7-14623C55728D}" srcOrd="3" destOrd="0" presId="urn:microsoft.com/office/officeart/2018/2/layout/IconCircleList"/>
    <dgm:cxn modelId="{61300FF5-3701-4D02-A7CF-365A5BCA4890}" type="presParOf" srcId="{333CAB6A-5F7D-4594-A1D1-EF97F341B4E6}" destId="{29A4789A-412A-4348-9E99-37FF2E2791CA}" srcOrd="5" destOrd="0" presId="urn:microsoft.com/office/officeart/2018/2/layout/IconCircleList"/>
    <dgm:cxn modelId="{4C20748E-B5DA-422D-B7F2-D73BF3318EB1}" type="presParOf" srcId="{333CAB6A-5F7D-4594-A1D1-EF97F341B4E6}" destId="{BF6504B8-2791-4161-B91B-89AF5B7175E2}" srcOrd="6" destOrd="0" presId="urn:microsoft.com/office/officeart/2018/2/layout/IconCircleList"/>
    <dgm:cxn modelId="{66E74A6E-6509-40B0-B13F-DE853254AF8C}" type="presParOf" srcId="{BF6504B8-2791-4161-B91B-89AF5B7175E2}" destId="{E7F8E38E-8CB5-4029-91FE-EB9A40E42CB3}" srcOrd="0" destOrd="0" presId="urn:microsoft.com/office/officeart/2018/2/layout/IconCircleList"/>
    <dgm:cxn modelId="{18C50387-B215-4FEA-941F-8FF56773A9E3}" type="presParOf" srcId="{BF6504B8-2791-4161-B91B-89AF5B7175E2}" destId="{63160F16-D2F3-4DB7-9788-BA68871B7997}" srcOrd="1" destOrd="0" presId="urn:microsoft.com/office/officeart/2018/2/layout/IconCircleList"/>
    <dgm:cxn modelId="{D222F851-CA97-49D3-8146-249B2556B7D0}" type="presParOf" srcId="{BF6504B8-2791-4161-B91B-89AF5B7175E2}" destId="{8B3DDD01-77AF-4E44-B1E5-7A039507B286}" srcOrd="2" destOrd="0" presId="urn:microsoft.com/office/officeart/2018/2/layout/IconCircleList"/>
    <dgm:cxn modelId="{9195A724-8096-45DE-96FE-D0AB9837793C}" type="presParOf" srcId="{BF6504B8-2791-4161-B91B-89AF5B7175E2}" destId="{07DB6CBA-C67C-4226-A1B4-19BA1AD0F9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641E4-5D16-5F45-A754-CF1BA4E83142}">
      <dsp:nvSpPr>
        <dsp:cNvPr id="0" name=""/>
        <dsp:cNvSpPr/>
      </dsp:nvSpPr>
      <dsp:spPr>
        <a:xfrm>
          <a:off x="499169" y="892765"/>
          <a:ext cx="399335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8E03F-07F0-6A4B-9F20-071C5F1BDDE8}">
      <dsp:nvSpPr>
        <dsp:cNvPr id="0" name=""/>
        <dsp:cNvSpPr/>
      </dsp:nvSpPr>
      <dsp:spPr>
        <a:xfrm>
          <a:off x="922465" y="859257"/>
          <a:ext cx="45923" cy="85514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6C4A5-70D3-6946-BF67-D807956FC231}">
      <dsp:nvSpPr>
        <dsp:cNvPr id="0" name=""/>
        <dsp:cNvSpPr/>
      </dsp:nvSpPr>
      <dsp:spPr>
        <a:xfrm>
          <a:off x="291738" y="735287"/>
          <a:ext cx="315028" cy="315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25" tIns="12225" rIns="12225" bIns="1222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37873" y="781422"/>
        <a:ext cx="222758" cy="222758"/>
      </dsp:txXfrm>
    </dsp:sp>
    <dsp:sp modelId="{9982B394-55E9-F749-B1D3-104FC33012B4}">
      <dsp:nvSpPr>
        <dsp:cNvPr id="0" name=""/>
        <dsp:cNvSpPr/>
      </dsp:nvSpPr>
      <dsp:spPr>
        <a:xfrm>
          <a:off x="0" y="1214490"/>
          <a:ext cx="8985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165100" rIns="708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 Xcode: Source Control → New Git Repositories</a:t>
          </a:r>
        </a:p>
      </dsp:txBody>
      <dsp:txXfrm>
        <a:off x="0" y="1394191"/>
        <a:ext cx="898505" cy="1785899"/>
      </dsp:txXfrm>
    </dsp:sp>
    <dsp:sp modelId="{917ECFF3-65D1-2749-9B1B-8D3BBE0FEDFB}">
      <dsp:nvSpPr>
        <dsp:cNvPr id="0" name=""/>
        <dsp:cNvSpPr/>
      </dsp:nvSpPr>
      <dsp:spPr>
        <a:xfrm>
          <a:off x="998339" y="894133"/>
          <a:ext cx="89850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59EA9-C98D-4946-B511-1A32986A8D42}">
      <dsp:nvSpPr>
        <dsp:cNvPr id="0" name=""/>
        <dsp:cNvSpPr/>
      </dsp:nvSpPr>
      <dsp:spPr>
        <a:xfrm>
          <a:off x="1920804" y="860333"/>
          <a:ext cx="45923" cy="8700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F99EC-D464-8443-8184-25501CD6D75B}">
      <dsp:nvSpPr>
        <dsp:cNvPr id="0" name=""/>
        <dsp:cNvSpPr/>
      </dsp:nvSpPr>
      <dsp:spPr>
        <a:xfrm>
          <a:off x="1290077" y="736654"/>
          <a:ext cx="315028" cy="315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25" tIns="12225" rIns="12225" bIns="1222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36212" y="782789"/>
        <a:ext cx="222758" cy="222758"/>
      </dsp:txXfrm>
    </dsp:sp>
    <dsp:sp modelId="{E56A4F6C-D8D1-6943-99C0-2CBE9FD0A282}">
      <dsp:nvSpPr>
        <dsp:cNvPr id="0" name=""/>
        <dsp:cNvSpPr/>
      </dsp:nvSpPr>
      <dsp:spPr>
        <a:xfrm>
          <a:off x="998339" y="1218650"/>
          <a:ext cx="8985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165100" rIns="708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Then: Source Control → New GitHub Repository</a:t>
          </a:r>
        </a:p>
      </dsp:txBody>
      <dsp:txXfrm>
        <a:off x="998339" y="1398351"/>
        <a:ext cx="898505" cy="1785899"/>
      </dsp:txXfrm>
    </dsp:sp>
    <dsp:sp modelId="{C87C2337-43F3-4941-AE7C-959E8C280E0D}">
      <dsp:nvSpPr>
        <dsp:cNvPr id="0" name=""/>
        <dsp:cNvSpPr/>
      </dsp:nvSpPr>
      <dsp:spPr>
        <a:xfrm>
          <a:off x="1996678" y="894133"/>
          <a:ext cx="898505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D4396-46FA-2F46-BA46-D0465E20AE2F}">
      <dsp:nvSpPr>
        <dsp:cNvPr id="0" name=""/>
        <dsp:cNvSpPr/>
      </dsp:nvSpPr>
      <dsp:spPr>
        <a:xfrm>
          <a:off x="2919143" y="860333"/>
          <a:ext cx="45923" cy="87005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64608-2BE4-B344-802B-58135D904EBA}">
      <dsp:nvSpPr>
        <dsp:cNvPr id="0" name=""/>
        <dsp:cNvSpPr/>
      </dsp:nvSpPr>
      <dsp:spPr>
        <a:xfrm>
          <a:off x="2288417" y="736654"/>
          <a:ext cx="315028" cy="315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25" tIns="12225" rIns="12225" bIns="1222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334552" y="782789"/>
        <a:ext cx="222758" cy="222758"/>
      </dsp:txXfrm>
    </dsp:sp>
    <dsp:sp modelId="{47D5E55E-48D7-394B-81AB-0B782FFFCE40}">
      <dsp:nvSpPr>
        <dsp:cNvPr id="0" name=""/>
        <dsp:cNvSpPr/>
      </dsp:nvSpPr>
      <dsp:spPr>
        <a:xfrm>
          <a:off x="1996678" y="1218650"/>
          <a:ext cx="8985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165100" rIns="708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Choose account, set name &amp; visibility</a:t>
          </a:r>
        </a:p>
      </dsp:txBody>
      <dsp:txXfrm>
        <a:off x="1996678" y="1398351"/>
        <a:ext cx="898505" cy="1785899"/>
      </dsp:txXfrm>
    </dsp:sp>
    <dsp:sp modelId="{1C5DC3FC-2348-8943-9107-E1E0F4D442D8}">
      <dsp:nvSpPr>
        <dsp:cNvPr id="0" name=""/>
        <dsp:cNvSpPr/>
      </dsp:nvSpPr>
      <dsp:spPr>
        <a:xfrm>
          <a:off x="2995017" y="894133"/>
          <a:ext cx="449252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1EDF-42D1-B04B-8422-B0289C92F4D1}">
      <dsp:nvSpPr>
        <dsp:cNvPr id="0" name=""/>
        <dsp:cNvSpPr/>
      </dsp:nvSpPr>
      <dsp:spPr>
        <a:xfrm>
          <a:off x="3286756" y="736654"/>
          <a:ext cx="315028" cy="3150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25" tIns="12225" rIns="12225" bIns="1222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332891" y="782789"/>
        <a:ext cx="222758" cy="222758"/>
      </dsp:txXfrm>
    </dsp:sp>
    <dsp:sp modelId="{964D5BAC-4AD4-374C-A02C-D13A5AD5DA85}">
      <dsp:nvSpPr>
        <dsp:cNvPr id="0" name=""/>
        <dsp:cNvSpPr/>
      </dsp:nvSpPr>
      <dsp:spPr>
        <a:xfrm>
          <a:off x="2995017" y="1218650"/>
          <a:ext cx="89850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5" tIns="165100" rIns="7087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Click 'Create' to push project to GitHub</a:t>
          </a:r>
        </a:p>
      </dsp:txBody>
      <dsp:txXfrm>
        <a:off x="2995017" y="1398351"/>
        <a:ext cx="898505" cy="178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60E2-3CA5-4645-941F-A659DD1E9176}">
      <dsp:nvSpPr>
        <dsp:cNvPr id="0" name=""/>
        <dsp:cNvSpPr/>
      </dsp:nvSpPr>
      <dsp:spPr>
        <a:xfrm>
          <a:off x="0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 Xcode: File → Clone Repositories</a:t>
          </a:r>
        </a:p>
      </dsp:txBody>
      <dsp:txXfrm>
        <a:off x="0" y="1761617"/>
        <a:ext cx="2464593" cy="2070258"/>
      </dsp:txXfrm>
    </dsp:sp>
    <dsp:sp modelId="{82B506FA-3CD0-824B-9DCC-BAAF21954ADB}">
      <dsp:nvSpPr>
        <dsp:cNvPr id="0" name=""/>
        <dsp:cNvSpPr/>
      </dsp:nvSpPr>
      <dsp:spPr>
        <a:xfrm>
          <a:off x="714732" y="795496"/>
          <a:ext cx="1035129" cy="1035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947087"/>
        <a:ext cx="731947" cy="731947"/>
      </dsp:txXfrm>
    </dsp:sp>
    <dsp:sp modelId="{61B939F8-17FA-1042-A57D-623081197D41}">
      <dsp:nvSpPr>
        <dsp:cNvPr id="0" name=""/>
        <dsp:cNvSpPr/>
      </dsp:nvSpPr>
      <dsp:spPr>
        <a:xfrm>
          <a:off x="0" y="3900812"/>
          <a:ext cx="2464593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CDA7D-A6BE-C24D-AF57-4A3C8C0EBD9B}">
      <dsp:nvSpPr>
        <dsp:cNvPr id="0" name=""/>
        <dsp:cNvSpPr/>
      </dsp:nvSpPr>
      <dsp:spPr>
        <a:xfrm>
          <a:off x="2711053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Select GitHub account → choose repository</a:t>
          </a:r>
        </a:p>
      </dsp:txBody>
      <dsp:txXfrm>
        <a:off x="2711053" y="1761617"/>
        <a:ext cx="2464593" cy="2070258"/>
      </dsp:txXfrm>
    </dsp:sp>
    <dsp:sp modelId="{C81EDE79-CC83-E947-834F-829CFCF2EF83}">
      <dsp:nvSpPr>
        <dsp:cNvPr id="0" name=""/>
        <dsp:cNvSpPr/>
      </dsp:nvSpPr>
      <dsp:spPr>
        <a:xfrm>
          <a:off x="3425785" y="795496"/>
          <a:ext cx="1035129" cy="1035129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947087"/>
        <a:ext cx="731947" cy="731947"/>
      </dsp:txXfrm>
    </dsp:sp>
    <dsp:sp modelId="{C201AD0D-6B30-994A-8483-CAEA50771818}">
      <dsp:nvSpPr>
        <dsp:cNvPr id="0" name=""/>
        <dsp:cNvSpPr/>
      </dsp:nvSpPr>
      <dsp:spPr>
        <a:xfrm>
          <a:off x="2711053" y="3900812"/>
          <a:ext cx="2464593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57A1C-B00D-2B4A-BA3E-F7F2E3592752}">
      <dsp:nvSpPr>
        <dsp:cNvPr id="0" name=""/>
        <dsp:cNvSpPr/>
      </dsp:nvSpPr>
      <dsp:spPr>
        <a:xfrm>
          <a:off x="5422106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Click 'Clone' to download project</a:t>
          </a:r>
        </a:p>
      </dsp:txBody>
      <dsp:txXfrm>
        <a:off x="5422106" y="1761617"/>
        <a:ext cx="2464593" cy="2070258"/>
      </dsp:txXfrm>
    </dsp:sp>
    <dsp:sp modelId="{9D61DED8-3D3F-2E45-A28A-024EB237CB64}">
      <dsp:nvSpPr>
        <dsp:cNvPr id="0" name=""/>
        <dsp:cNvSpPr/>
      </dsp:nvSpPr>
      <dsp:spPr>
        <a:xfrm>
          <a:off x="6136838" y="795496"/>
          <a:ext cx="1035129" cy="1035129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947087"/>
        <a:ext cx="731947" cy="731947"/>
      </dsp:txXfrm>
    </dsp:sp>
    <dsp:sp modelId="{CC523AFE-2E28-0F47-99D8-A7C6D6E3A583}">
      <dsp:nvSpPr>
        <dsp:cNvPr id="0" name=""/>
        <dsp:cNvSpPr/>
      </dsp:nvSpPr>
      <dsp:spPr>
        <a:xfrm>
          <a:off x="5422106" y="3900812"/>
          <a:ext cx="2464593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1DE9-DDCA-4F64-8B76-B932C31EFF7C}">
      <dsp:nvSpPr>
        <dsp:cNvPr id="0" name=""/>
        <dsp:cNvSpPr/>
      </dsp:nvSpPr>
      <dsp:spPr>
        <a:xfrm>
          <a:off x="95060" y="807929"/>
          <a:ext cx="990787" cy="990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365A6-93A8-4B38-B9C3-7AA49793FEE5}">
      <dsp:nvSpPr>
        <dsp:cNvPr id="0" name=""/>
        <dsp:cNvSpPr/>
      </dsp:nvSpPr>
      <dsp:spPr>
        <a:xfrm>
          <a:off x="303125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B34B8-D314-40E1-9206-F97543F22C77}">
      <dsp:nvSpPr>
        <dsp:cNvPr id="0" name=""/>
        <dsp:cNvSpPr/>
      </dsp:nvSpPr>
      <dsp:spPr>
        <a:xfrm>
          <a:off x="1298158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Learned project setup, UI design, Auto Layout</a:t>
          </a:r>
        </a:p>
      </dsp:txBody>
      <dsp:txXfrm>
        <a:off x="1298158" y="807929"/>
        <a:ext cx="2335426" cy="990787"/>
      </dsp:txXfrm>
    </dsp:sp>
    <dsp:sp modelId="{ADBB03FC-EB92-4436-B699-05938737AA20}">
      <dsp:nvSpPr>
        <dsp:cNvPr id="0" name=""/>
        <dsp:cNvSpPr/>
      </dsp:nvSpPr>
      <dsp:spPr>
        <a:xfrm>
          <a:off x="4040516" y="807929"/>
          <a:ext cx="990787" cy="990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7A2C8-5092-4B69-9100-2C368FF5829C}">
      <dsp:nvSpPr>
        <dsp:cNvPr id="0" name=""/>
        <dsp:cNvSpPr/>
      </dsp:nvSpPr>
      <dsp:spPr>
        <a:xfrm>
          <a:off x="4248581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44114-25A7-4413-BD4B-BF7A5D17D840}">
      <dsp:nvSpPr>
        <dsp:cNvPr id="0" name=""/>
        <dsp:cNvSpPr/>
      </dsp:nvSpPr>
      <dsp:spPr>
        <a:xfrm>
          <a:off x="5243614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Connected UI with outlets &amp; actions</a:t>
          </a:r>
        </a:p>
      </dsp:txBody>
      <dsp:txXfrm>
        <a:off x="5243614" y="807929"/>
        <a:ext cx="2335426" cy="990787"/>
      </dsp:txXfrm>
    </dsp:sp>
    <dsp:sp modelId="{6EA66A05-8165-4079-BB09-80756CE77220}">
      <dsp:nvSpPr>
        <dsp:cNvPr id="0" name=""/>
        <dsp:cNvSpPr/>
      </dsp:nvSpPr>
      <dsp:spPr>
        <a:xfrm>
          <a:off x="95060" y="2535539"/>
          <a:ext cx="990787" cy="990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2EAB1-3D3E-4467-B0C6-239025E31ECE}">
      <dsp:nvSpPr>
        <dsp:cNvPr id="0" name=""/>
        <dsp:cNvSpPr/>
      </dsp:nvSpPr>
      <dsp:spPr>
        <a:xfrm>
          <a:off x="303125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06548-62AD-43A3-B1A7-14623C55728D}">
      <dsp:nvSpPr>
        <dsp:cNvPr id="0" name=""/>
        <dsp:cNvSpPr/>
      </dsp:nvSpPr>
      <dsp:spPr>
        <a:xfrm>
          <a:off x="1298158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Next: Implement app logic fully</a:t>
          </a:r>
        </a:p>
      </dsp:txBody>
      <dsp:txXfrm>
        <a:off x="1298158" y="2535539"/>
        <a:ext cx="2335426" cy="990787"/>
      </dsp:txXfrm>
    </dsp:sp>
    <dsp:sp modelId="{E7F8E38E-8CB5-4029-91FE-EB9A40E42CB3}">
      <dsp:nvSpPr>
        <dsp:cNvPr id="0" name=""/>
        <dsp:cNvSpPr/>
      </dsp:nvSpPr>
      <dsp:spPr>
        <a:xfrm>
          <a:off x="4040516" y="2535539"/>
          <a:ext cx="990787" cy="990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60F16-D2F3-4DB7-9788-BA68871B7997}">
      <dsp:nvSpPr>
        <dsp:cNvPr id="0" name=""/>
        <dsp:cNvSpPr/>
      </dsp:nvSpPr>
      <dsp:spPr>
        <a:xfrm>
          <a:off x="4248581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B6CBA-C67C-4226-A1B4-19BA1AD0F987}">
      <dsp:nvSpPr>
        <dsp:cNvPr id="0" name=""/>
        <dsp:cNvSpPr/>
      </dsp:nvSpPr>
      <dsp:spPr>
        <a:xfrm>
          <a:off x="5243614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Practice hands-on with challenges</a:t>
          </a:r>
        </a:p>
      </dsp:txBody>
      <dsp:txXfrm>
        <a:off x="5243614" y="2535539"/>
        <a:ext cx="2335426" cy="99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05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chapter: building the Quiz app using Xcode. Mention that this is the first hands-on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Review all connections. Open Connections Inspector live or with screenshot.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Preview the next step: adding model logic (arrays of questions/answers).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8792-AB24-1A9B-3479-35638473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207CD-D876-F2ED-FCCD-B54890CA73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7A8DC-5605-D8C6-7209-7D986C14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Preview the next step: adding model logic (arrays of questions/answers).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0DBBF-65B1-CDD8-AD28-18CAB740F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46465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7AB7D-F209-4EFC-3F18-36E5BBE2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697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what was achieved in Chapter 1. Encourage trying exercises and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learning objectives clearly: students will learn MVC, project setup, UI design, and connecting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Walk through creating an Xcode project step by step. Suggest showing screenshots of Xcode project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MVC with a diagram. Explain how each layer interacts, with the ViewController as mediator.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Interface Builder. Show where to find labels and buttons in Xcode. Add screenshot placeholders.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Auto Layout importance. Recommend live demo or screenshots of constraints being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Run the app in simulator. Show screenshots of iPhone 11 Pro and Pro Max layouts to highlight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connecting outlets &amp; actions. Show Control-dragging in Interface Builder with screenshot.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A69A-502E-34D0-3D59-BF92BF4B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AFE55-DBAC-B118-76D7-6C42F70F4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579CB-0E7A-EA01-C271-5B5352DF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connecting outlets &amp; actions. Show Control-dragging in Interface Builder with screenshot.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9481F-F749-983C-14EE-8800C5B55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8196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Chapter 1 – A Simple iOS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Building the 'Quiz' App</a:t>
            </a:r>
          </a:p>
          <a:p>
            <a:pPr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CS-397 – Professor Breaker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0993"/>
            <a:ext cx="2765618" cy="1594189"/>
          </a:xfrm>
        </p:spPr>
        <p:txBody>
          <a:bodyPr anchor="t">
            <a:normAutofit/>
          </a:bodyPr>
          <a:lstStyle/>
          <a:p>
            <a:r>
              <a:rPr lang="en-US" sz="2800"/>
              <a:t>Summary of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159" y="751555"/>
            <a:ext cx="4509191" cy="176645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- 2 outlets (labels)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- 2 actions (buttons)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- 1 default view connection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- Use Connections Inspector to review/manage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868A11-FA12-07A0-32B5-87EB1FF0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91"/>
          <a:stretch>
            <a:fillRect/>
          </a:stretch>
        </p:blipFill>
        <p:spPr>
          <a:xfrm>
            <a:off x="-1" y="2818262"/>
            <a:ext cx="9144001" cy="40397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Building a Model (Next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- Model: Two arrays (questions, answers)</a:t>
            </a:r>
          </a:p>
          <a:p>
            <a:pPr>
              <a:defRPr sz="1800"/>
            </a:pPr>
            <a:r>
              <a:rPr lang="en-US" sz="1700"/>
              <a:t>- showNextQuestion → updates question</a:t>
            </a:r>
          </a:p>
          <a:p>
            <a:pPr>
              <a:defRPr sz="1800"/>
            </a:pPr>
            <a:r>
              <a:rPr lang="en-US" sz="1700"/>
              <a:t>- showAnswer → reveals answer</a:t>
            </a:r>
          </a:p>
          <a:p>
            <a:pPr>
              <a:defRPr sz="1800"/>
            </a:pPr>
            <a:r>
              <a:rPr lang="en-US" sz="1700"/>
              <a:t>- Adds logic to the app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869D58FF-F7F6-9432-82AD-1AAB86964B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20" r="23197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A9E92-A73F-49D3-D06E-410E3AD52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E70E-A003-DFEC-0D13-6D033768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Build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7B2F-59D4-168E-3B54-DD78C0C5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endParaRPr lang="en-US" sz="2100" dirty="0"/>
          </a:p>
          <a:p>
            <a:pPr>
              <a:defRPr sz="1800"/>
            </a:pPr>
            <a:r>
              <a:rPr lang="en-US" sz="2100" dirty="0"/>
              <a:t>- Build and run the app on the iPhone 16 or 16 Pro Simulator </a:t>
            </a:r>
          </a:p>
          <a:p>
            <a:pPr>
              <a:defRPr sz="1800"/>
            </a:pPr>
            <a:r>
              <a:rPr lang="en-US" sz="2100" dirty="0"/>
              <a:t>- You have built a working iOS App</a:t>
            </a:r>
          </a:p>
          <a:p>
            <a:pPr>
              <a:defRPr sz="1800"/>
            </a:pPr>
            <a:r>
              <a:rPr lang="en-US" sz="2100" dirty="0"/>
              <a:t>- Application Icons</a:t>
            </a:r>
          </a:p>
          <a:p>
            <a:pPr>
              <a:defRPr sz="1800"/>
            </a:pPr>
            <a:r>
              <a:rPr lang="en-US" sz="2100" dirty="0"/>
              <a:t>- Launch Screen</a:t>
            </a:r>
          </a:p>
          <a:p>
            <a:pPr>
              <a:defRPr sz="1800"/>
            </a:pPr>
            <a:r>
              <a:rPr lang="en-US" sz="2100" dirty="0"/>
              <a:t>- GitHub integration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USB">
            <a:extLst>
              <a:ext uri="{FF2B5EF4-FFF2-40B4-BE49-F238E27FC236}">
                <a16:creationId xmlns:a16="http://schemas.microsoft.com/office/drawing/2014/main" id="{6184DD2D-6E06-20C7-C8B0-75B084C5C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0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Adding GitHub Account in Xcode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FC8BDB-6364-6638-4E4A-ECCEC990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92" r="10282" b="-2"/>
          <a:stretch>
            <a:fillRect/>
          </a:stretch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1800"/>
            </a:pPr>
            <a:r>
              <a:rPr lang="en-US" sz="1600"/>
              <a:t>- Open Xcode → Settings → Accounts</a:t>
            </a:r>
          </a:p>
          <a:p>
            <a:pPr>
              <a:defRPr sz="1800"/>
            </a:pPr>
            <a:r>
              <a:rPr lang="en-US" sz="1600"/>
              <a:t>- Click '+' → Choose GitHub</a:t>
            </a:r>
          </a:p>
          <a:p>
            <a:pPr>
              <a:defRPr sz="1800"/>
            </a:pPr>
            <a:r>
              <a:rPr lang="en-US" sz="1600"/>
              <a:t>- Sign in with username/password or Personal Access Token</a:t>
            </a:r>
          </a:p>
          <a:p>
            <a:pPr>
              <a:defRPr sz="1800"/>
            </a:pPr>
            <a:r>
              <a:rPr lang="en-US" sz="1600"/>
              <a:t>- GitHub account will appear in Accounts list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6C47A-A6AB-DF79-580A-2589B517F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AC837-4C06-E812-B86E-AEE101B9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Create a Token on GitHub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BAD795-6547-C6F5-A760-100D6C8A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64" b="-2"/>
          <a:stretch>
            <a:fillRect/>
          </a:stretch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C7BE-6282-61B8-BC15-AF0EED712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pPr>
              <a:defRPr sz="1800"/>
            </a:pPr>
            <a:r>
              <a:rPr lang="en-US" sz="1600" dirty="0"/>
              <a:t>- Select Create a Token on GitHub</a:t>
            </a:r>
          </a:p>
          <a:p>
            <a:pPr>
              <a:defRPr sz="1800"/>
            </a:pPr>
            <a:r>
              <a:rPr lang="en-US" sz="1600" dirty="0"/>
              <a:t>- Add CS-397 to the Note and check repo, workflow, </a:t>
            </a:r>
            <a:r>
              <a:rPr lang="en-US" sz="1600"/>
              <a:t>write:packages</a:t>
            </a:r>
            <a:r>
              <a:rPr lang="en-US" sz="1600" dirty="0"/>
              <a:t>, </a:t>
            </a:r>
            <a:r>
              <a:rPr lang="en-US" sz="1600"/>
              <a:t>delete:packages</a:t>
            </a:r>
            <a:endParaRPr lang="en-US" sz="1600" dirty="0"/>
          </a:p>
          <a:p>
            <a:pPr>
              <a:defRPr sz="1800"/>
            </a:pPr>
            <a:r>
              <a:rPr lang="en-US" sz="1600" dirty="0"/>
              <a:t>- Set Expiration to 90 Days</a:t>
            </a:r>
          </a:p>
          <a:p>
            <a:pPr>
              <a:defRPr sz="1800"/>
            </a:pPr>
            <a:r>
              <a:rPr lang="en-US" sz="1600" dirty="0"/>
              <a:t>- Generate Token</a:t>
            </a:r>
          </a:p>
          <a:p>
            <a:pPr>
              <a:defRPr sz="1800"/>
            </a:pPr>
            <a:r>
              <a:rPr lang="en-US" sz="1600" dirty="0"/>
              <a:t>- GitHub account will appear in Accounts list</a:t>
            </a:r>
          </a:p>
        </p:txBody>
      </p:sp>
    </p:spTree>
    <p:extLst>
      <p:ext uri="{BB962C8B-B14F-4D97-AF65-F5344CB8AC3E}">
        <p14:creationId xmlns:p14="http://schemas.microsoft.com/office/powerpoint/2010/main" val="274976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Creating a New GitHub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F98F8-BFC8-366D-FC0E-FB4CC6D7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97" r="10421" b="1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AC6C4-1FF3-7049-1D73-B6A419E50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96737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86674B-4208-E37B-3C05-3050F0F0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Cloning a GitHub Repository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8A999-672D-4EB5-24D1-99DA1E782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0313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Adding Apple Developer Account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BB8ED8-9450-C5E6-9A80-5F46A91F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78" b="3"/>
          <a:stretch>
            <a:fillRect/>
          </a:stretch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1800"/>
            </a:pPr>
            <a:r>
              <a:rPr lang="en-US" sz="1600"/>
              <a:t>- Open Xcode → Settings → Accounts</a:t>
            </a:r>
          </a:p>
          <a:p>
            <a:pPr>
              <a:defRPr sz="1800"/>
            </a:pPr>
            <a:r>
              <a:rPr lang="en-US" sz="1600"/>
              <a:t>- Click '+' → Choose Apple ID</a:t>
            </a:r>
          </a:p>
          <a:p>
            <a:pPr>
              <a:defRPr sz="1800"/>
            </a:pPr>
            <a:r>
              <a:rPr lang="en-US" sz="1600"/>
              <a:t>- Sign in with Apple Developer credentials</a:t>
            </a:r>
          </a:p>
          <a:p>
            <a:pPr>
              <a:defRPr sz="1800"/>
            </a:pPr>
            <a:r>
              <a:rPr lang="en-US" sz="1600"/>
              <a:t>- Xcode will sync signing certificates &amp; profiles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Recap &amp; Next Chapter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F94DF5-AD9F-46B2-2123-A2F826F2D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96788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Introduction &amp; Objectives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DA3A7739-0FD9-C304-6351-D28FF19A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778" r="15619" b="-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- Purpose: Create a simple iOS app with Xcode &amp; Interface Builder</a:t>
            </a:r>
          </a:p>
          <a:p>
            <a:pPr>
              <a:defRPr sz="1800"/>
            </a:pPr>
            <a:r>
              <a:rPr lang="en-US" sz="1700" dirty="0"/>
              <a:t>- Learn MVC (Model–View–Controller)</a:t>
            </a:r>
          </a:p>
          <a:p>
            <a:pPr>
              <a:defRPr sz="1800"/>
            </a:pPr>
            <a:r>
              <a:rPr lang="en-US" sz="1700" dirty="0"/>
              <a:t>- Build and run the 'Quiz' app</a:t>
            </a:r>
          </a:p>
          <a:p>
            <a:pPr>
              <a:defRPr sz="1800"/>
            </a:pPr>
            <a:r>
              <a:rPr lang="en-US" sz="1700" dirty="0"/>
              <a:t>- Outcomes: Create project, design UI, connect UI, test app</a:t>
            </a:r>
          </a:p>
          <a:p>
            <a:pPr>
              <a:defRPr sz="1800"/>
            </a:pPr>
            <a:r>
              <a:rPr lang="en-US" sz="1700" dirty="0"/>
              <a:t>- Add GitHub account to Xcode</a:t>
            </a:r>
          </a:p>
          <a:p>
            <a:pPr>
              <a:defRPr sz="1800"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Creating an Xcode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1. Open Xcode → New Project → Single View App</a:t>
            </a:r>
          </a:p>
          <a:p>
            <a:pPr>
              <a:defRPr sz="1800"/>
            </a:pPr>
            <a:r>
              <a:rPr lang="en-US" sz="1700"/>
              <a:t>2. Product Name: Quiz, Language: Swift, UI: Storyboard</a:t>
            </a:r>
          </a:p>
          <a:p>
            <a:pPr>
              <a:defRPr sz="1800"/>
            </a:pPr>
            <a:r>
              <a:rPr lang="en-US" sz="1700"/>
              <a:t>3. Save project → Explore navigator, inspector areas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2565C80-2568-FC26-EBD0-197EA4E44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54" y="1690562"/>
            <a:ext cx="4792009" cy="34861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62" y="905011"/>
            <a:ext cx="3441996" cy="1889135"/>
          </a:xfrm>
        </p:spPr>
        <p:txBody>
          <a:bodyPr anchor="b">
            <a:normAutofit/>
          </a:bodyPr>
          <a:lstStyle/>
          <a:p>
            <a:r>
              <a:rPr lang="en-US" sz="4200"/>
              <a:t>MVC Design Pattern</a:t>
            </a:r>
          </a:p>
        </p:txBody>
      </p:sp>
      <p:pic>
        <p:nvPicPr>
          <p:cNvPr id="8" name="Picture 7" descr="A diagram of a controller&#10;&#10;AI-generated content may be incorrect.">
            <a:extLst>
              <a:ext uri="{FF2B5EF4-FFF2-40B4-BE49-F238E27FC236}">
                <a16:creationId xmlns:a16="http://schemas.microsoft.com/office/drawing/2014/main" id="{CC59E16C-1CB6-6AB0-65B5-FBE3F390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5" y="2332659"/>
            <a:ext cx="4101260" cy="2183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62" y="2965592"/>
            <a:ext cx="3441996" cy="2987397"/>
          </a:xfrm>
        </p:spPr>
        <p:txBody>
          <a:bodyPr>
            <a:normAutofit/>
          </a:bodyPr>
          <a:lstStyle/>
          <a:p>
            <a:endParaRPr lang="en-US" sz="1600"/>
          </a:p>
          <a:p>
            <a:pPr>
              <a:defRPr sz="1800"/>
            </a:pPr>
            <a:r>
              <a:rPr lang="en-US" sz="1600"/>
              <a:t>- Model: Data (arrays of questions/answers)</a:t>
            </a:r>
          </a:p>
          <a:p>
            <a:pPr>
              <a:defRPr sz="1800"/>
            </a:pPr>
            <a:r>
              <a:rPr lang="en-US" sz="1600"/>
              <a:t>- View: UI (labels, buttons)</a:t>
            </a:r>
          </a:p>
          <a:p>
            <a:pPr>
              <a:defRPr sz="1800"/>
            </a:pPr>
            <a:r>
              <a:rPr lang="en-US" sz="1600"/>
              <a:t>- Controller: Coordinates model &amp; view (ViewController)</a:t>
            </a:r>
          </a:p>
          <a:p>
            <a:pPr>
              <a:defRPr sz="1800"/>
            </a:pPr>
            <a:r>
              <a:rPr lang="en-US" sz="1600"/>
              <a:t>- Models &amp; views do not directly communicate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Designing the UI (Interface Builder)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defRPr sz="1800"/>
            </a:pPr>
            <a:r>
              <a:rPr lang="en-US" sz="1600"/>
              <a:t>- Use Main.storyboard for layout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600"/>
              <a:t>- Add 2 UILabels (questions, answers)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600"/>
              <a:t>- Add 2 UIButtons (Next Question, Show Answer)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600"/>
              <a:t>- Arrange elements with guides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E9D57-B6B1-88DE-42EA-D56726CE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23" y="2734056"/>
            <a:ext cx="7656847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Auto Layout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- Ensure UI adapts to all screen sizes</a:t>
            </a:r>
          </a:p>
          <a:p>
            <a:pPr>
              <a:defRPr sz="1800"/>
            </a:pPr>
            <a:r>
              <a:rPr lang="en-US" sz="1700"/>
              <a:t>- Constraints: center labels, align elements, vertical spacing</a:t>
            </a:r>
          </a:p>
          <a:p>
            <a:pPr>
              <a:defRPr sz="1800"/>
            </a:pPr>
            <a:r>
              <a:rPr lang="en-US" sz="1700"/>
              <a:t>- Fix issues by clearing and re-adding constraints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95B69-32A9-A89C-66F1-8D4E044D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72" r="27809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Simulator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- Build &amp; run on iPhone 16 or 16  Pro (Command–R)</a:t>
            </a:r>
          </a:p>
          <a:p>
            <a:pPr>
              <a:defRPr sz="1800"/>
            </a:pPr>
            <a:r>
              <a:rPr lang="en-US" sz="1700"/>
              <a:t>- Check centered layout</a:t>
            </a:r>
          </a:p>
          <a:p>
            <a:pPr>
              <a:defRPr sz="1800"/>
            </a:pPr>
            <a:r>
              <a:rPr lang="en-US" sz="1700"/>
              <a:t>- Run on iPhone 16 Pro Max → reveals missing constraints</a:t>
            </a:r>
          </a:p>
          <a:p>
            <a:pPr>
              <a:defRPr sz="1800"/>
            </a:pPr>
            <a:r>
              <a:rPr lang="en-US" sz="1700"/>
              <a:t>- Motivates using Auto Layout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13D7740-78E0-4802-5D1A-6E1D3109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405" r="13833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Outlets &amp;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- Outlets: Connect UI elements to code</a:t>
            </a:r>
          </a:p>
          <a:p>
            <a:pPr>
              <a:defRPr sz="1800"/>
            </a:pPr>
            <a:r>
              <a:rPr dirty="0"/>
              <a:t>- Actions: Trigger methods when user interacts</a:t>
            </a:r>
          </a:p>
          <a:p>
            <a:pPr>
              <a:defRPr sz="1800"/>
            </a:pPr>
            <a:r>
              <a:rPr dirty="0"/>
              <a:t>Example in Swift: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623" y="3262545"/>
            <a:ext cx="60073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>
                <a:solidFill>
                  <a:srgbClr val="323232"/>
                </a:solidFill>
                <a:latin typeface="Courier New"/>
              </a:rPr>
              <a:t>@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IBOutlet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var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questionLabel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: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UILabel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!
@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IBOutlet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var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answerLabel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: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UILabel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!
@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IBAction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func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showNextQuestion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(_ sender: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UIButton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) {
    // Update the question label
}
@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IBAction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func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showAnswer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(_ sender: </a:t>
            </a:r>
            <a:r>
              <a:rPr sz="1400" dirty="0" err="1">
                <a:solidFill>
                  <a:srgbClr val="323232"/>
                </a:solidFill>
                <a:latin typeface="Courier New"/>
              </a:rPr>
              <a:t>UIButton</a:t>
            </a:r>
            <a:r>
              <a:rPr sz="1400" dirty="0">
                <a:solidFill>
                  <a:srgbClr val="323232"/>
                </a:solidFill>
                <a:latin typeface="Courier New"/>
              </a:rPr>
              <a:t>) {
    // Reveal the answer
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5DF1-15DC-035E-89F0-E78F16EC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2989-3C0E-6252-211E-3D315497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Outlets &amp; Actions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18140-8EAF-388E-C9EE-395C9BE22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410899"/>
            <a:ext cx="8229600" cy="2904564"/>
          </a:xfrm>
        </p:spPr>
      </p:pic>
    </p:spTree>
    <p:extLst>
      <p:ext uri="{BB962C8B-B14F-4D97-AF65-F5344CB8AC3E}">
        <p14:creationId xmlns:p14="http://schemas.microsoft.com/office/powerpoint/2010/main" val="1967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872</Words>
  <Application>Microsoft Macintosh PowerPoint</Application>
  <PresentationFormat>On-screen Show (4:3)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Chapter 1 – A Simple iOS Application</vt:lpstr>
      <vt:lpstr>Introduction &amp; Objectives</vt:lpstr>
      <vt:lpstr>Creating an Xcode Project</vt:lpstr>
      <vt:lpstr>MVC Design Pattern</vt:lpstr>
      <vt:lpstr>Designing the UI (Interface Builder)</vt:lpstr>
      <vt:lpstr>Auto Layout Basics</vt:lpstr>
      <vt:lpstr>Simulator Testing</vt:lpstr>
      <vt:lpstr>Outlets &amp; Actions</vt:lpstr>
      <vt:lpstr>Outlets &amp; Actions</vt:lpstr>
      <vt:lpstr>Summary of Connections</vt:lpstr>
      <vt:lpstr>Building a Model (Next Steps)</vt:lpstr>
      <vt:lpstr>Build the App</vt:lpstr>
      <vt:lpstr>Adding GitHub Account in Xcode</vt:lpstr>
      <vt:lpstr>Create a Token on GitHub</vt:lpstr>
      <vt:lpstr>Creating a New GitHub Repository</vt:lpstr>
      <vt:lpstr>Cloning a GitHub Repository</vt:lpstr>
      <vt:lpstr>Adding Apple Developer Account</vt:lpstr>
      <vt:lpstr>Recap &amp; Next Chapter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Breaker</cp:lastModifiedBy>
  <cp:revision>9</cp:revision>
  <dcterms:created xsi:type="dcterms:W3CDTF">2013-01-27T09:14:16Z</dcterms:created>
  <dcterms:modified xsi:type="dcterms:W3CDTF">2025-08-21T14:48:10Z</dcterms:modified>
  <cp:category/>
</cp:coreProperties>
</file>