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F3F14-7170-4DA9-A8CA-83C821EC5F64}" v="4" dt="2025-03-06T17:09:48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Lima" userId="23ea03c13864f996" providerId="LiveId" clId="{49CF3F14-7170-4DA9-A8CA-83C821EC5F64}"/>
    <pc:docChg chg="addSld delSld modSld">
      <pc:chgData name="Danilo Lima" userId="23ea03c13864f996" providerId="LiveId" clId="{49CF3F14-7170-4DA9-A8CA-83C821EC5F64}" dt="2025-03-06T17:11:22.674" v="87" actId="47"/>
      <pc:docMkLst>
        <pc:docMk/>
      </pc:docMkLst>
      <pc:sldChg chg="modSp new mod">
        <pc:chgData name="Danilo Lima" userId="23ea03c13864f996" providerId="LiveId" clId="{49CF3F14-7170-4DA9-A8CA-83C821EC5F64}" dt="2025-03-06T17:09:28.807" v="76" actId="20577"/>
        <pc:sldMkLst>
          <pc:docMk/>
          <pc:sldMk cId="3778412234" sldId="256"/>
        </pc:sldMkLst>
        <pc:spChg chg="mod">
          <ac:chgData name="Danilo Lima" userId="23ea03c13864f996" providerId="LiveId" clId="{49CF3F14-7170-4DA9-A8CA-83C821EC5F64}" dt="2025-03-06T17:09:21.596" v="48" actId="20577"/>
          <ac:spMkLst>
            <pc:docMk/>
            <pc:sldMk cId="3778412234" sldId="256"/>
            <ac:spMk id="2" creationId="{C98D03AF-0876-CE1A-F340-7C86DFF2B00E}"/>
          </ac:spMkLst>
        </pc:spChg>
        <pc:spChg chg="mod">
          <ac:chgData name="Danilo Lima" userId="23ea03c13864f996" providerId="LiveId" clId="{49CF3F14-7170-4DA9-A8CA-83C821EC5F64}" dt="2025-03-06T17:09:28.807" v="76" actId="20577"/>
          <ac:spMkLst>
            <pc:docMk/>
            <pc:sldMk cId="3778412234" sldId="256"/>
            <ac:spMk id="3" creationId="{7EBBD754-83F3-FFFE-5E9B-565D04F9ADBA}"/>
          </ac:spMkLst>
        </pc:spChg>
      </pc:sldChg>
      <pc:sldChg chg="addSp new mod">
        <pc:chgData name="Danilo Lima" userId="23ea03c13864f996" providerId="LiveId" clId="{49CF3F14-7170-4DA9-A8CA-83C821EC5F64}" dt="2025-03-06T17:10:08.498" v="82" actId="22"/>
        <pc:sldMkLst>
          <pc:docMk/>
          <pc:sldMk cId="180717071" sldId="257"/>
        </pc:sldMkLst>
        <pc:picChg chg="add">
          <ac:chgData name="Danilo Lima" userId="23ea03c13864f996" providerId="LiveId" clId="{49CF3F14-7170-4DA9-A8CA-83C821EC5F64}" dt="2025-03-06T17:10:08.498" v="82" actId="22"/>
          <ac:picMkLst>
            <pc:docMk/>
            <pc:sldMk cId="180717071" sldId="257"/>
            <ac:picMk id="3" creationId="{72FCB1F6-2510-DFE8-8158-307C00E23C63}"/>
          </ac:picMkLst>
        </pc:picChg>
      </pc:sldChg>
      <pc:sldChg chg="addSp add mod">
        <pc:chgData name="Danilo Lima" userId="23ea03c13864f996" providerId="LiveId" clId="{49CF3F14-7170-4DA9-A8CA-83C821EC5F64}" dt="2025-03-06T17:10:23.164" v="83" actId="22"/>
        <pc:sldMkLst>
          <pc:docMk/>
          <pc:sldMk cId="2930962244" sldId="258"/>
        </pc:sldMkLst>
        <pc:picChg chg="add">
          <ac:chgData name="Danilo Lima" userId="23ea03c13864f996" providerId="LiveId" clId="{49CF3F14-7170-4DA9-A8CA-83C821EC5F64}" dt="2025-03-06T17:10:23.164" v="83" actId="22"/>
          <ac:picMkLst>
            <pc:docMk/>
            <pc:sldMk cId="2930962244" sldId="258"/>
            <ac:picMk id="3" creationId="{1EA56475-4C33-77F2-0E3E-4419D5F06477}"/>
          </ac:picMkLst>
        </pc:picChg>
      </pc:sldChg>
      <pc:sldChg chg="addSp add mod">
        <pc:chgData name="Danilo Lima" userId="23ea03c13864f996" providerId="LiveId" clId="{49CF3F14-7170-4DA9-A8CA-83C821EC5F64}" dt="2025-03-06T17:10:41.032" v="84" actId="22"/>
        <pc:sldMkLst>
          <pc:docMk/>
          <pc:sldMk cId="1588141167" sldId="259"/>
        </pc:sldMkLst>
        <pc:picChg chg="add">
          <ac:chgData name="Danilo Lima" userId="23ea03c13864f996" providerId="LiveId" clId="{49CF3F14-7170-4DA9-A8CA-83C821EC5F64}" dt="2025-03-06T17:10:41.032" v="84" actId="22"/>
          <ac:picMkLst>
            <pc:docMk/>
            <pc:sldMk cId="1588141167" sldId="259"/>
            <ac:picMk id="3" creationId="{FAF8D8CF-05AE-19F8-11C2-580326126020}"/>
          </ac:picMkLst>
        </pc:picChg>
      </pc:sldChg>
      <pc:sldChg chg="addSp add mod">
        <pc:chgData name="Danilo Lima" userId="23ea03c13864f996" providerId="LiveId" clId="{49CF3F14-7170-4DA9-A8CA-83C821EC5F64}" dt="2025-03-06T17:11:02.970" v="85" actId="22"/>
        <pc:sldMkLst>
          <pc:docMk/>
          <pc:sldMk cId="2998236217" sldId="260"/>
        </pc:sldMkLst>
        <pc:picChg chg="add">
          <ac:chgData name="Danilo Lima" userId="23ea03c13864f996" providerId="LiveId" clId="{49CF3F14-7170-4DA9-A8CA-83C821EC5F64}" dt="2025-03-06T17:11:02.970" v="85" actId="22"/>
          <ac:picMkLst>
            <pc:docMk/>
            <pc:sldMk cId="2998236217" sldId="260"/>
            <ac:picMk id="3" creationId="{0DE1D363-3F49-51E2-AE55-D7FDE2F274D0}"/>
          </ac:picMkLst>
        </pc:picChg>
      </pc:sldChg>
      <pc:sldChg chg="addSp add mod">
        <pc:chgData name="Danilo Lima" userId="23ea03c13864f996" providerId="LiveId" clId="{49CF3F14-7170-4DA9-A8CA-83C821EC5F64}" dt="2025-03-06T17:11:18.725" v="86" actId="22"/>
        <pc:sldMkLst>
          <pc:docMk/>
          <pc:sldMk cId="2512877507" sldId="261"/>
        </pc:sldMkLst>
        <pc:picChg chg="add">
          <ac:chgData name="Danilo Lima" userId="23ea03c13864f996" providerId="LiveId" clId="{49CF3F14-7170-4DA9-A8CA-83C821EC5F64}" dt="2025-03-06T17:11:18.725" v="86" actId="22"/>
          <ac:picMkLst>
            <pc:docMk/>
            <pc:sldMk cId="2512877507" sldId="261"/>
            <ac:picMk id="3" creationId="{A21B7729-6245-E9F3-4F46-A250D0D43C39}"/>
          </ac:picMkLst>
        </pc:picChg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1668867285" sldId="262"/>
        </pc:sldMkLst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1397152876" sldId="263"/>
        </pc:sldMkLst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1013330922" sldId="264"/>
        </pc:sldMkLst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2123432061" sldId="265"/>
        </pc:sldMkLst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4116647672" sldId="266"/>
        </pc:sldMkLst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3352551651" sldId="267"/>
        </pc:sldMkLst>
      </pc:sldChg>
      <pc:sldChg chg="add del">
        <pc:chgData name="Danilo Lima" userId="23ea03c13864f996" providerId="LiveId" clId="{49CF3F14-7170-4DA9-A8CA-83C821EC5F64}" dt="2025-03-06T17:11:22.674" v="87" actId="47"/>
        <pc:sldMkLst>
          <pc:docMk/>
          <pc:sldMk cId="356597186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FA468-591E-963C-7F3F-3AAE14E5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16142-203C-B7E9-1DE1-A42F46B69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5A14F-D529-09BC-B53A-C7CAF92F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C9A80-7C6C-6B9D-913D-06CDAE03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C6A60-C1B6-6AAF-62DE-DFB19813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2C99-6B8D-5CD5-1980-6CA54571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B1E3EB-86C5-32E2-A6AC-C4A17CBA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ABD0F-483F-94E9-3151-7800BF51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A269E-F5F2-DAC5-30E6-A2387623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95E93-0B80-E46A-CF29-2DDFB459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67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4E35D2-93CB-66FB-0DAB-245C9B95B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BA78D-F8DC-61BF-5259-8BC67906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1AA09-868F-4FE7-EE48-3677788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82475-1B88-5EC6-E83D-9DCE2826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25935-DB88-B598-E874-160312C0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5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04A1B-E9F2-60AD-07CB-789A46A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E5A83-4661-F505-CD2E-24DF1B52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8F7A4-C26C-13DD-F599-FBA0DAB5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9D34B-C262-9D14-3DBC-48EFE1E9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BFC77-504E-A9A2-5414-38974EBF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0898A-2DB2-4578-3E1D-11082914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4CCC4-E407-5E2E-1B82-7B4B6763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B4E18-1028-54D2-112F-903C1BF7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17E78-09AC-3B90-0D0D-38BF1B9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84B24-F2F7-B80E-2C1D-71D017F7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0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EB9B5-75D9-CB33-B5BF-1D75617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1BC98-74A8-7E07-EE5E-BFB75A973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1D9D3F-6CD6-5554-6794-805A32A3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09DF6F-BB16-146B-1AD6-51E42AE4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94564-0E1C-EC76-2133-E849837A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4ECAC-0AFF-8A54-8AF4-167C76D5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10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F6B29-B14A-BD42-73E5-6A9667E5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10014-F85B-F289-19DD-809757AA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4BDCC3-B66F-EFE7-89A4-B30762F3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EFCE73-21E3-80CD-4A9C-488BB05F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0ADDCA-A46C-F485-5477-AFA4C0E11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398E3C-5434-66E5-2904-A3FF305F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4BE698-CA17-44AF-D864-017D9BC0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C0F6E-80DB-1F68-D14E-DD3F03BF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1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FC9F-B1BB-9976-C09E-84BE2885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C35AE3-24F1-45BF-C4B6-316F071B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31B689-5062-B338-8E1C-806FD4E5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E640B5-938C-28BC-E3FF-E8B382E7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02A77E-5B28-E840-05C2-500EF4EA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C0505B-384D-F656-4C77-045CFF35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EB77E5-F1CC-D8DC-C213-0C15B56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45FC0-F867-4A10-C914-409BDC6E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35930-B889-B096-A4D9-92BBE186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F8F1E-6FA9-BDB5-0CEF-FF815639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E1051F-12CB-9AB3-96AA-F77C415C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19667A-4058-4798-A5C9-DF834996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FC956-21F3-6439-E163-7C60061F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8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A00CD-6AD5-016D-06EF-33EF5BF3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EFD370-3AAF-5A04-652E-84FDE3FFC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C2669E-150B-9628-A787-701631EC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1C5A29-87A3-4FDD-0082-FFA50C7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E80B6-78A4-42C6-0DB3-EEB10994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148806-690B-B9D7-F152-53E0E917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26BDFE-5F98-CF73-FD8B-E2749071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5557A-0DCC-C008-5768-A6C631AC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79D36C-D707-8F4A-8DC6-B08734866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1B6B6-4AA3-4020-B5AE-770790DF145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E749-215E-E241-F946-EE00F3396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AEB6B-BBD4-153D-DFAC-4B4E2E45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51896-CBFA-4A9B-8C67-4745B2653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D03AF-0876-CE1A-F340-7C86DFF2B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MEDINDO EMPUXO DO FOGUETE DA MOBFOG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BD754-83F3-FFFE-5E9B-565D04F9A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MONTAGEM DO CIRCUITO</a:t>
            </a:r>
          </a:p>
        </p:txBody>
      </p:sp>
    </p:spTree>
    <p:extLst>
      <p:ext uri="{BB962C8B-B14F-4D97-AF65-F5344CB8AC3E}">
        <p14:creationId xmlns:p14="http://schemas.microsoft.com/office/powerpoint/2010/main" val="377841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FCB1F6-2510-DFE8-8158-307C00E2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666364"/>
            <a:ext cx="661127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49E5C-44CD-A885-EF29-689268EAD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A56475-4C33-77F2-0E3E-4419D5F0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09074"/>
            <a:ext cx="5696745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15BF-7E20-F8E1-9055-97133F30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F8D8CF-05AE-19F8-11C2-58032612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16"/>
            <a:ext cx="12192000" cy="56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797E-378B-A512-D722-2D9DAD61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E1D363-3F49-51E2-AE55-D7FDE2F2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74" y="0"/>
            <a:ext cx="1005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3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202C9-F32B-DBE2-3FC2-157765A3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1B7729-6245-E9F3-4F46-A250D0D4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3811"/>
            <a:ext cx="7678222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7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MEDINDO EMPUXO DO FOGUETE DA MOBFOG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Lima</dc:creator>
  <cp:lastModifiedBy>Danilo Lima</cp:lastModifiedBy>
  <cp:revision>1</cp:revision>
  <dcterms:created xsi:type="dcterms:W3CDTF">2025-03-06T17:08:58Z</dcterms:created>
  <dcterms:modified xsi:type="dcterms:W3CDTF">2025-03-06T17:11:22Z</dcterms:modified>
</cp:coreProperties>
</file>