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7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CAE3E-6CA9-6F11-A362-8E8B00CA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6022B0-898F-5B05-B1DB-5AAC447B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3F36E-2034-BCD5-A60D-C70760D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792F8-B85D-E467-F4AF-D691E699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CD402-D7DF-D584-054D-5B2AC341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42A5-D77C-E925-F7F8-36E012E5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47C837-40AF-627C-EF80-CD6B5B5B7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01C08-1734-F080-C2C5-5D0FB6E4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04A52-F725-168B-78FD-D9DA6674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0CEF1E-3B68-E16A-F568-E30AFEC0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9F91C-812C-F473-E216-DA4036D65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C2821A-8392-021D-1393-0B05E799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20D26-5F20-A319-70C0-9FF56DD2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FB50C-096B-F37D-AD2A-EE7EB547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F1693-6887-15C4-17C3-DC944EDE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18EC3-23C4-BB09-01DA-4FE3F956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CDE62-D9DC-BA68-600F-B689D4BE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2A170-743E-F22D-CC94-5C6A3DBC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85074-3860-2700-06D6-1BC32391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FF55B8-3CF5-A4BD-2844-301E560D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1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B3116-C737-8D6D-CAED-850B4270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AA25AF-D8ED-3429-C2DE-206FFADB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28DC5-07C7-F111-2059-4E1B9133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BE2A83-C6DB-C39B-4781-D522130B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D48FE-9832-75AE-3EDB-5BF67CD5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6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44376-2932-F97A-5141-CD4A411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B1A3C-A669-9CA9-E8A8-A589251F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55D52-A75E-9467-1EF1-2D8347EE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B6EA2-E673-851D-3AB6-AC5D8956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FADD1B-91A4-0F4C-A3D5-5B0098A4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6968A0-FFC6-692E-6F9D-623890C9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26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88E52-8425-2DE9-83B8-CF8ABD8D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31E2B9-2E95-734B-AA02-88E4365F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27A201-6363-E10C-C71D-12998C09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B0EA19-4C71-F5FB-3438-CEB4517F5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79DEE0-0729-C9B4-4BD8-2FDB054D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C3465-2E14-714E-BC34-3C7012BB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740780-2B8C-A091-332D-E0F0C042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5DB2FC-0738-A68F-6A04-A58CD808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3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23846-4A4E-A86A-7FBC-A4060774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22020-A2A6-7ACF-6F62-95D1AD13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D44FAC-9AF9-8675-6B9F-360FA57E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B28ADF-22F3-4F69-5043-58B0BC88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31476D-7FB4-2839-FBCF-4DD853D2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A7D0D1-5271-F6C2-0174-1477CA5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798B66-1402-D817-EB0E-62ACA0D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8BA0D-8955-9E91-D87F-6B624A55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FC88F-B37B-23E6-03D2-97734C28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4A9951-86B6-2EF3-4B79-887C686DA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4C43B-EE1F-456C-D921-716B8952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66470E-D7EE-FAD7-4279-806663E5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0BC8AD-0999-1715-2810-86D20C0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52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43D3-1BD7-BFD1-E39B-554EF6E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FECE96-64C6-7A16-899B-2F5430802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9F96E2-5777-8D29-DBE1-07D9A1B9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3A693E-D6EF-6BB8-03A9-8C162CB1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7A3595-2988-F15A-F042-B8678C6B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520036-AF6A-563D-02B9-03A67718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0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0C9E5F-1C58-A7E8-85D3-93A1334E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F88E0-328F-D217-8B78-7DBC8D6E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7102F5-5B7E-8C38-C7F5-61DCEAD6C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6F349-DCF6-47D3-8093-93A1CE7DFFB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DC98-EDD7-57EB-3BB4-552DEC53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53483-3D86-CFC4-7E68-FAB52DF6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E4A8B2-3132-2ED7-099D-7D64E719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347232"/>
            <a:ext cx="9088118" cy="6163535"/>
          </a:xfrm>
          <a:prstGeom prst="rect">
            <a:avLst/>
          </a:prstGeom>
        </p:spPr>
      </p:pic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DF0AB9A6-7BDA-38AE-744C-F6EBC891CA35}"/>
              </a:ext>
            </a:extLst>
          </p:cNvPr>
          <p:cNvSpPr/>
          <p:nvPr/>
        </p:nvSpPr>
        <p:spPr>
          <a:xfrm>
            <a:off x="1462088" y="5060157"/>
            <a:ext cx="247650" cy="104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F325BF-4039-4D66-D55B-A5E27E3D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76" y="5100431"/>
            <a:ext cx="90000" cy="33750"/>
          </a:xfrm>
          <a:prstGeom prst="rect">
            <a:avLst/>
          </a:prstGeom>
        </p:spPr>
      </p:pic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943094C5-8F1B-B846-072B-F8BEABF06F98}"/>
              </a:ext>
            </a:extLst>
          </p:cNvPr>
          <p:cNvSpPr/>
          <p:nvPr/>
        </p:nvSpPr>
        <p:spPr>
          <a:xfrm>
            <a:off x="1549316" y="6368980"/>
            <a:ext cx="5403933" cy="18206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D9DFF31-1205-765A-02FB-6F50168B7561}"/>
              </a:ext>
            </a:extLst>
          </p:cNvPr>
          <p:cNvCxnSpPr>
            <a:cxnSpLocks/>
          </p:cNvCxnSpPr>
          <p:nvPr/>
        </p:nvCxnSpPr>
        <p:spPr>
          <a:xfrm flipH="1">
            <a:off x="4260533" y="5990274"/>
            <a:ext cx="2513647" cy="0"/>
          </a:xfrm>
          <a:prstGeom prst="line">
            <a:avLst/>
          </a:prstGeom>
          <a:ln w="28575">
            <a:solidFill>
              <a:srgbClr val="FF98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BFFB762B-6B1A-6E2F-65F2-5B0C37D67C59}"/>
              </a:ext>
            </a:extLst>
          </p:cNvPr>
          <p:cNvSpPr/>
          <p:nvPr/>
        </p:nvSpPr>
        <p:spPr>
          <a:xfrm>
            <a:off x="6658293" y="6014498"/>
            <a:ext cx="384809" cy="4550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3DE744C-A5B3-2523-FDA3-DF4DA074CA65}"/>
              </a:ext>
            </a:extLst>
          </p:cNvPr>
          <p:cNvSpPr/>
          <p:nvPr/>
        </p:nvSpPr>
        <p:spPr>
          <a:xfrm>
            <a:off x="6735275" y="5962879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907CDB-2A8D-558B-86A6-D8C9DCCD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24050"/>
            <a:ext cx="4572000" cy="30099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4FB003-8FA6-9C5A-502D-930BED2A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12" y="2605015"/>
            <a:ext cx="150516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2E6946-E63F-8C44-CB12-0C000CEC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60" y="1433234"/>
            <a:ext cx="342947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Jose Lima</dc:creator>
  <cp:lastModifiedBy>Danilo José de Lima professordanilo.com</cp:lastModifiedBy>
  <cp:revision>2</cp:revision>
  <dcterms:created xsi:type="dcterms:W3CDTF">2024-04-08T23:17:04Z</dcterms:created>
  <dcterms:modified xsi:type="dcterms:W3CDTF">2024-04-23T20:17:29Z</dcterms:modified>
</cp:coreProperties>
</file>