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F52F1-1AB3-44EB-86F9-662C38530C68}" v="28" dt="2024-11-28T13:40:18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José de Lima professordanilo.com" userId="23ea03c13864f996" providerId="LiveId" clId="{EF7F52F1-1AB3-44EB-86F9-662C38530C68}"/>
    <pc:docChg chg="undo custSel addSld delSld modSld sldOrd">
      <pc:chgData name="Danilo José de Lima professordanilo.com" userId="23ea03c13864f996" providerId="LiveId" clId="{EF7F52F1-1AB3-44EB-86F9-662C38530C68}" dt="2024-11-28T13:40:18.339" v="982"/>
      <pc:docMkLst>
        <pc:docMk/>
      </pc:docMkLst>
      <pc:sldChg chg="modSp new del mod">
        <pc:chgData name="Danilo José de Lima professordanilo.com" userId="23ea03c13864f996" providerId="LiveId" clId="{EF7F52F1-1AB3-44EB-86F9-662C38530C68}" dt="2024-11-28T13:37:25.874" v="968" actId="2696"/>
        <pc:sldMkLst>
          <pc:docMk/>
          <pc:sldMk cId="2087896618" sldId="256"/>
        </pc:sldMkLst>
        <pc:spChg chg="mod">
          <ac:chgData name="Danilo José de Lima professordanilo.com" userId="23ea03c13864f996" providerId="LiveId" clId="{EF7F52F1-1AB3-44EB-86F9-662C38530C68}" dt="2024-11-28T12:47:02.669" v="33" actId="20577"/>
          <ac:spMkLst>
            <pc:docMk/>
            <pc:sldMk cId="2087896618" sldId="256"/>
            <ac:spMk id="2" creationId="{506DFE76-A492-2BB8-CC34-793DF361FDAB}"/>
          </ac:spMkLst>
        </pc:spChg>
        <pc:spChg chg="mod">
          <ac:chgData name="Danilo José de Lima professordanilo.com" userId="23ea03c13864f996" providerId="LiveId" clId="{EF7F52F1-1AB3-44EB-86F9-662C38530C68}" dt="2024-11-28T12:47:11.906" v="63" actId="20577"/>
          <ac:spMkLst>
            <pc:docMk/>
            <pc:sldMk cId="2087896618" sldId="256"/>
            <ac:spMk id="3" creationId="{E9D81D2B-21D5-28D4-1096-BC0A35D5D645}"/>
          </ac:spMkLst>
        </pc:spChg>
      </pc:sldChg>
      <pc:sldChg chg="addSp delSp modSp new mod setBg">
        <pc:chgData name="Danilo José de Lima professordanilo.com" userId="23ea03c13864f996" providerId="LiveId" clId="{EF7F52F1-1AB3-44EB-86F9-662C38530C68}" dt="2024-11-28T12:48:53.563" v="101" actId="26606"/>
        <pc:sldMkLst>
          <pc:docMk/>
          <pc:sldMk cId="67156007" sldId="257"/>
        </pc:sldMkLst>
        <pc:spChg chg="mod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2" creationId="{1FBABC36-9655-6146-0BDD-4467BF94F384}"/>
          </ac:spMkLst>
        </pc:spChg>
        <pc:spChg chg="del">
          <ac:chgData name="Danilo José de Lima professordanilo.com" userId="23ea03c13864f996" providerId="LiveId" clId="{EF7F52F1-1AB3-44EB-86F9-662C38530C68}" dt="2024-11-28T12:48:22.885" v="65" actId="478"/>
          <ac:spMkLst>
            <pc:docMk/>
            <pc:sldMk cId="67156007" sldId="257"/>
            <ac:spMk id="3" creationId="{D4F8802A-E4D2-704B-5636-F5D22FF454F3}"/>
          </ac:spMkLst>
        </pc:spChg>
        <pc:spChg chg="add del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6" creationId="{A4AC5506-6312-4701-8D3C-40187889A947}"/>
          </ac:spMkLst>
        </pc:spChg>
        <pc:spChg chg="add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8" creationId="{A8384FB5-9ADC-4DDC-881B-597D56F5B15D}"/>
          </ac:spMkLst>
        </pc:spChg>
        <pc:spChg chg="add del">
          <ac:chgData name="Danilo José de Lima professordanilo.com" userId="23ea03c13864f996" providerId="LiveId" clId="{EF7F52F1-1AB3-44EB-86F9-662C38530C68}" dt="2024-11-28T12:48:30.686" v="68" actId="26606"/>
          <ac:spMkLst>
            <pc:docMk/>
            <pc:sldMk cId="67156007" sldId="257"/>
            <ac:spMk id="9" creationId="{6753252F-4873-4F63-801D-CC719279A7D5}"/>
          </ac:spMkLst>
        </pc:spChg>
        <pc:spChg chg="add del">
          <ac:chgData name="Danilo José de Lima professordanilo.com" userId="23ea03c13864f996" providerId="LiveId" clId="{EF7F52F1-1AB3-44EB-86F9-662C38530C68}" dt="2024-11-28T12:48:30.686" v="68" actId="26606"/>
          <ac:spMkLst>
            <pc:docMk/>
            <pc:sldMk cId="67156007" sldId="257"/>
            <ac:spMk id="11" creationId="{047C8CCB-F95D-4249-92DD-651249D3535A}"/>
          </ac:spMkLst>
        </pc:spChg>
        <pc:spChg chg="add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13" creationId="{1199E1B1-A8C0-4FE8-A5A8-1CB41D69F857}"/>
          </ac:spMkLst>
        </pc:spChg>
        <pc:spChg chg="add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15" creationId="{84A8DE83-DE75-4B41-9DB4-A7EC0B0DEC0B}"/>
          </ac:spMkLst>
        </pc:spChg>
        <pc:spChg chg="add">
          <ac:chgData name="Danilo José de Lima professordanilo.com" userId="23ea03c13864f996" providerId="LiveId" clId="{EF7F52F1-1AB3-44EB-86F9-662C38530C68}" dt="2024-11-28T12:48:53.563" v="101" actId="26606"/>
          <ac:spMkLst>
            <pc:docMk/>
            <pc:sldMk cId="67156007" sldId="257"/>
            <ac:spMk id="17" creationId="{A7009A0A-BEF5-4EAC-AF15-E4F9F002E239}"/>
          </ac:spMkLst>
        </pc:spChg>
        <pc:graphicFrameChg chg="add mod modGraphic">
          <ac:chgData name="Danilo José de Lima professordanilo.com" userId="23ea03c13864f996" providerId="LiveId" clId="{EF7F52F1-1AB3-44EB-86F9-662C38530C68}" dt="2024-11-28T12:48:53.563" v="101" actId="26606"/>
          <ac:graphicFrameMkLst>
            <pc:docMk/>
            <pc:sldMk cId="67156007" sldId="257"/>
            <ac:graphicFrameMk id="4" creationId="{4BF2CD5A-C6C1-A9F5-C4CC-64E7432073CC}"/>
          </ac:graphicFrameMkLst>
        </pc:graphicFrameChg>
      </pc:sldChg>
      <pc:sldChg chg="addSp modSp new mod setBg">
        <pc:chgData name="Danilo José de Lima professordanilo.com" userId="23ea03c13864f996" providerId="LiveId" clId="{EF7F52F1-1AB3-44EB-86F9-662C38530C68}" dt="2024-11-28T12:53:22.075" v="213" actId="6549"/>
        <pc:sldMkLst>
          <pc:docMk/>
          <pc:sldMk cId="1684996132" sldId="258"/>
        </pc:sldMkLst>
        <pc:spChg chg="mod">
          <ac:chgData name="Danilo José de Lima professordanilo.com" userId="23ea03c13864f996" providerId="LiveId" clId="{EF7F52F1-1AB3-44EB-86F9-662C38530C68}" dt="2024-11-28T12:51:34.429" v="200" actId="20577"/>
          <ac:spMkLst>
            <pc:docMk/>
            <pc:sldMk cId="1684996132" sldId="258"/>
            <ac:spMk id="2" creationId="{7DF51707-2F2D-DF3F-D09D-BDAAE54F91CE}"/>
          </ac:spMkLst>
        </pc:spChg>
        <pc:spChg chg="mod">
          <ac:chgData name="Danilo José de Lima professordanilo.com" userId="23ea03c13864f996" providerId="LiveId" clId="{EF7F52F1-1AB3-44EB-86F9-662C38530C68}" dt="2024-11-28T12:53:22.075" v="213" actId="6549"/>
          <ac:spMkLst>
            <pc:docMk/>
            <pc:sldMk cId="1684996132" sldId="258"/>
            <ac:spMk id="3" creationId="{E8DDBB7B-46EF-9EC2-BB72-EE2EC2726502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8" creationId="{DEE2AD96-B495-4E06-9291-B71706F728CB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10" creationId="{53CF6D67-C5A8-4ADD-9E8E-1E38CA1D3166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12" creationId="{86909FA0-B515-4681-B7A8-FA281D133B94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14" creationId="{21C9FE86-FCC3-4A31-AA1C-C882262B7FE7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16" creationId="{7D96243B-ECED-4B71-8E06-AE9A285EAD20}"/>
          </ac:spMkLst>
        </pc:spChg>
        <pc:spChg chg="add">
          <ac:chgData name="Danilo José de Lima professordanilo.com" userId="23ea03c13864f996" providerId="LiveId" clId="{EF7F52F1-1AB3-44EB-86F9-662C38530C68}" dt="2024-11-28T12:50:08.220" v="145" actId="26606"/>
          <ac:spMkLst>
            <pc:docMk/>
            <pc:sldMk cId="1684996132" sldId="258"/>
            <ac:spMk id="18" creationId="{A09989E4-EFDC-4A90-A633-E0525FB4139E}"/>
          </ac:spMkLst>
        </pc:spChg>
      </pc:sldChg>
      <pc:sldChg chg="addSp modSp new mod setBg">
        <pc:chgData name="Danilo José de Lima professordanilo.com" userId="23ea03c13864f996" providerId="LiveId" clId="{EF7F52F1-1AB3-44EB-86F9-662C38530C68}" dt="2024-11-28T13:40:18.339" v="982"/>
        <pc:sldMkLst>
          <pc:docMk/>
          <pc:sldMk cId="3084745288" sldId="259"/>
        </pc:sldMkLst>
        <pc:spChg chg="mod">
          <ac:chgData name="Danilo José de Lima professordanilo.com" userId="23ea03c13864f996" providerId="LiveId" clId="{EF7F52F1-1AB3-44EB-86F9-662C38530C68}" dt="2024-11-28T13:37:00.031" v="948" actId="20577"/>
          <ac:spMkLst>
            <pc:docMk/>
            <pc:sldMk cId="3084745288" sldId="259"/>
            <ac:spMk id="2" creationId="{AD018FD1-E9DC-F326-C3D4-C5DCD4F3F39C}"/>
          </ac:spMkLst>
        </pc:spChg>
        <pc:spChg chg="add mod">
          <ac:chgData name="Danilo José de Lima professordanilo.com" userId="23ea03c13864f996" providerId="LiveId" clId="{EF7F52F1-1AB3-44EB-86F9-662C38530C68}" dt="2024-11-28T13:37:19.493" v="967" actId="1076"/>
          <ac:spMkLst>
            <pc:docMk/>
            <pc:sldMk cId="3084745288" sldId="259"/>
            <ac:spMk id="3" creationId="{04D5A227-C55E-3DB7-4B34-5015D88F9959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7" creationId="{0E30439A-8A5B-46EC-8283-9B6B031D40D0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9" creationId="{5CEAD642-85CF-4750-8432-7C80C901F001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11" creationId="{FA33EEAE-15D5-4119-8C1E-89D943F911EF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13" creationId="{730D8B3B-9B80-4025-B934-26DC7D7CD231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15" creationId="{B5A1B09C-1565-46F8-B70F-621C5EB48A09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17" creationId="{8C516CC8-80AC-446C-A56E-9F54B7210402}"/>
          </ac:spMkLst>
        </pc:spChg>
        <pc:spChg chg="add">
          <ac:chgData name="Danilo José de Lima professordanilo.com" userId="23ea03c13864f996" providerId="LiveId" clId="{EF7F52F1-1AB3-44EB-86F9-662C38530C68}" dt="2024-11-28T12:49:35.149" v="104" actId="26606"/>
          <ac:spMkLst>
            <pc:docMk/>
            <pc:sldMk cId="3084745288" sldId="259"/>
            <ac:spMk id="19" creationId="{53947E58-F088-49F1-A3D1-DEA690192E84}"/>
          </ac:spMkLst>
        </pc:spChg>
        <pc:picChg chg="add mod modCrop">
          <ac:chgData name="Danilo José de Lima professordanilo.com" userId="23ea03c13864f996" providerId="LiveId" clId="{EF7F52F1-1AB3-44EB-86F9-662C38530C68}" dt="2024-11-28T13:40:18.339" v="982"/>
          <ac:picMkLst>
            <pc:docMk/>
            <pc:sldMk cId="3084745288" sldId="259"/>
            <ac:picMk id="5" creationId="{A51864C7-51F5-E524-F802-B923ED099669}"/>
          </ac:picMkLst>
        </pc:picChg>
      </pc:sldChg>
      <pc:sldChg chg="delSp add del setBg delDesignElem">
        <pc:chgData name="Danilo José de Lima professordanilo.com" userId="23ea03c13864f996" providerId="LiveId" clId="{EF7F52F1-1AB3-44EB-86F9-662C38530C68}" dt="2024-11-28T12:52:32.110" v="203" actId="47"/>
        <pc:sldMkLst>
          <pc:docMk/>
          <pc:sldMk cId="2532923924" sldId="260"/>
        </pc:sldMkLst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8" creationId="{77F6F6B0-3C5D-ECE1-60AD-D9BDD3F88523}"/>
          </ac:spMkLst>
        </pc:spChg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10" creationId="{0F0F691C-AE7D-F2BA-140D-1244026ADC78}"/>
          </ac:spMkLst>
        </pc:spChg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12" creationId="{5CA164B7-EECA-F562-0938-239498BCC1B3}"/>
          </ac:spMkLst>
        </pc:spChg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14" creationId="{849735A6-7E77-3F3D-3632-E220ECC2201E}"/>
          </ac:spMkLst>
        </pc:spChg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16" creationId="{00EF8466-E89F-CD2B-EFA4-BD87D3661CD0}"/>
          </ac:spMkLst>
        </pc:spChg>
        <pc:spChg chg="del">
          <ac:chgData name="Danilo José de Lima professordanilo.com" userId="23ea03c13864f996" providerId="LiveId" clId="{EF7F52F1-1AB3-44EB-86F9-662C38530C68}" dt="2024-11-28T12:52:28.766" v="202"/>
          <ac:spMkLst>
            <pc:docMk/>
            <pc:sldMk cId="2532923924" sldId="260"/>
            <ac:spMk id="18" creationId="{8A4FEC0B-8C60-3B21-8891-0D2FACF37BF8}"/>
          </ac:spMkLst>
        </pc:spChg>
      </pc:sldChg>
      <pc:sldChg chg="addSp delSp modSp add mod">
        <pc:chgData name="Danilo José de Lima professordanilo.com" userId="23ea03c13864f996" providerId="LiveId" clId="{EF7F52F1-1AB3-44EB-86F9-662C38530C68}" dt="2024-11-28T12:58:55.929" v="239"/>
        <pc:sldMkLst>
          <pc:docMk/>
          <pc:sldMk cId="2690240229" sldId="260"/>
        </pc:sldMkLst>
        <pc:spChg chg="mod">
          <ac:chgData name="Danilo José de Lima professordanilo.com" userId="23ea03c13864f996" providerId="LiveId" clId="{EF7F52F1-1AB3-44EB-86F9-662C38530C68}" dt="2024-11-28T12:53:25.509" v="214" actId="6549"/>
          <ac:spMkLst>
            <pc:docMk/>
            <pc:sldMk cId="2690240229" sldId="260"/>
            <ac:spMk id="2" creationId="{C3CF5634-7A24-66EE-267E-C3CDB02E9216}"/>
          </ac:spMkLst>
        </pc:spChg>
        <pc:spChg chg="del">
          <ac:chgData name="Danilo José de Lima professordanilo.com" userId="23ea03c13864f996" providerId="LiveId" clId="{EF7F52F1-1AB3-44EB-86F9-662C38530C68}" dt="2024-11-28T12:53:59.085" v="215" actId="478"/>
          <ac:spMkLst>
            <pc:docMk/>
            <pc:sldMk cId="2690240229" sldId="260"/>
            <ac:spMk id="3" creationId="{6A92B69D-F2FF-E9DA-337C-EAD34DF4956B}"/>
          </ac:spMkLst>
        </pc:spChg>
        <pc:spChg chg="add del mod">
          <ac:chgData name="Danilo José de Lima professordanilo.com" userId="23ea03c13864f996" providerId="LiveId" clId="{EF7F52F1-1AB3-44EB-86F9-662C38530C68}" dt="2024-11-28T12:54:01.300" v="216" actId="478"/>
          <ac:spMkLst>
            <pc:docMk/>
            <pc:sldMk cId="2690240229" sldId="260"/>
            <ac:spMk id="5" creationId="{874F6F0A-A896-4E21-4963-30F426B0C10B}"/>
          </ac:spMkLst>
        </pc:spChg>
        <pc:spChg chg="add mod">
          <ac:chgData name="Danilo José de Lima professordanilo.com" userId="23ea03c13864f996" providerId="LiveId" clId="{EF7F52F1-1AB3-44EB-86F9-662C38530C68}" dt="2024-11-28T12:57:22.013" v="231" actId="6549"/>
          <ac:spMkLst>
            <pc:docMk/>
            <pc:sldMk cId="2690240229" sldId="260"/>
            <ac:spMk id="11" creationId="{8EC46B00-06CC-B866-AD97-DE98A5A44541}"/>
          </ac:spMkLst>
        </pc:spChg>
        <pc:spChg chg="add mod ord">
          <ac:chgData name="Danilo José de Lima professordanilo.com" userId="23ea03c13864f996" providerId="LiveId" clId="{EF7F52F1-1AB3-44EB-86F9-662C38530C68}" dt="2024-11-28T12:58:55.929" v="239"/>
          <ac:spMkLst>
            <pc:docMk/>
            <pc:sldMk cId="2690240229" sldId="260"/>
            <ac:spMk id="13" creationId="{B0DFA19E-F5CA-9713-EF9B-B316625504B2}"/>
          </ac:spMkLst>
        </pc:spChg>
        <pc:picChg chg="add mod">
          <ac:chgData name="Danilo José de Lima professordanilo.com" userId="23ea03c13864f996" providerId="LiveId" clId="{EF7F52F1-1AB3-44EB-86F9-662C38530C68}" dt="2024-11-28T12:54:19.068" v="227" actId="1038"/>
          <ac:picMkLst>
            <pc:docMk/>
            <pc:sldMk cId="2690240229" sldId="260"/>
            <ac:picMk id="7" creationId="{D7F8FB9A-0C21-C27C-60B9-92EBBD94A763}"/>
          </ac:picMkLst>
        </pc:picChg>
      </pc:sldChg>
      <pc:sldChg chg="addSp delSp modSp new mod setBg">
        <pc:chgData name="Danilo José de Lima professordanilo.com" userId="23ea03c13864f996" providerId="LiveId" clId="{EF7F52F1-1AB3-44EB-86F9-662C38530C68}" dt="2024-11-28T13:35:47.301" v="894" actId="6549"/>
        <pc:sldMkLst>
          <pc:docMk/>
          <pc:sldMk cId="2244664067" sldId="261"/>
        </pc:sldMkLst>
        <pc:spChg chg="mod">
          <ac:chgData name="Danilo José de Lima professordanilo.com" userId="23ea03c13864f996" providerId="LiveId" clId="{EF7F52F1-1AB3-44EB-86F9-662C38530C68}" dt="2024-11-28T13:02:04.610" v="306" actId="1076"/>
          <ac:spMkLst>
            <pc:docMk/>
            <pc:sldMk cId="2244664067" sldId="261"/>
            <ac:spMk id="2" creationId="{A578E9F4-6F8D-5F8A-8EA7-CEA6F9ABDBC7}"/>
          </ac:spMkLst>
        </pc:spChg>
        <pc:spChg chg="del">
          <ac:chgData name="Danilo José de Lima professordanilo.com" userId="23ea03c13864f996" providerId="LiveId" clId="{EF7F52F1-1AB3-44EB-86F9-662C38530C68}" dt="2024-11-28T13:01:24.099" v="241" actId="478"/>
          <ac:spMkLst>
            <pc:docMk/>
            <pc:sldMk cId="2244664067" sldId="261"/>
            <ac:spMk id="3" creationId="{66F17002-0EF9-8CA7-EF07-A0D971790297}"/>
          </ac:spMkLst>
        </pc:spChg>
        <pc:spChg chg="add del">
          <ac:chgData name="Danilo José de Lima professordanilo.com" userId="23ea03c13864f996" providerId="LiveId" clId="{EF7F52F1-1AB3-44EB-86F9-662C38530C68}" dt="2024-11-28T13:01:38.737" v="244" actId="26606"/>
          <ac:spMkLst>
            <pc:docMk/>
            <pc:sldMk cId="2244664067" sldId="261"/>
            <ac:spMk id="10" creationId="{D4771268-CB57-404A-9271-370EB28F6090}"/>
          </ac:spMkLst>
        </pc:spChg>
        <pc:spChg chg="add">
          <ac:chgData name="Danilo José de Lima professordanilo.com" userId="23ea03c13864f996" providerId="LiveId" clId="{EF7F52F1-1AB3-44EB-86F9-662C38530C68}" dt="2024-11-28T13:01:38.746" v="245" actId="26606"/>
          <ac:spMkLst>
            <pc:docMk/>
            <pc:sldMk cId="2244664067" sldId="261"/>
            <ac:spMk id="12" creationId="{91E5A9A7-95C6-4F4F-B00E-C82E07FE62EF}"/>
          </ac:spMkLst>
        </pc:spChg>
        <pc:spChg chg="add">
          <ac:chgData name="Danilo José de Lima professordanilo.com" userId="23ea03c13864f996" providerId="LiveId" clId="{EF7F52F1-1AB3-44EB-86F9-662C38530C68}" dt="2024-11-28T13:01:38.746" v="245" actId="26606"/>
          <ac:spMkLst>
            <pc:docMk/>
            <pc:sldMk cId="2244664067" sldId="261"/>
            <ac:spMk id="13" creationId="{A8384FB5-9ADC-4DDC-881B-597D56F5B15D}"/>
          </ac:spMkLst>
        </pc:spChg>
        <pc:spChg chg="add">
          <ac:chgData name="Danilo José de Lima professordanilo.com" userId="23ea03c13864f996" providerId="LiveId" clId="{EF7F52F1-1AB3-44EB-86F9-662C38530C68}" dt="2024-11-28T13:01:38.746" v="245" actId="26606"/>
          <ac:spMkLst>
            <pc:docMk/>
            <pc:sldMk cId="2244664067" sldId="261"/>
            <ac:spMk id="14" creationId="{D07DD2DE-F619-49DD-B5E7-03A290FF4ED1}"/>
          </ac:spMkLst>
        </pc:spChg>
        <pc:spChg chg="add">
          <ac:chgData name="Danilo José de Lima professordanilo.com" userId="23ea03c13864f996" providerId="LiveId" clId="{EF7F52F1-1AB3-44EB-86F9-662C38530C68}" dt="2024-11-28T13:01:38.746" v="245" actId="26606"/>
          <ac:spMkLst>
            <pc:docMk/>
            <pc:sldMk cId="2244664067" sldId="261"/>
            <ac:spMk id="16" creationId="{85149191-5F60-4A28-AAFF-039F96B0F3EC}"/>
          </ac:spMkLst>
        </pc:spChg>
        <pc:spChg chg="add">
          <ac:chgData name="Danilo José de Lima professordanilo.com" userId="23ea03c13864f996" providerId="LiveId" clId="{EF7F52F1-1AB3-44EB-86F9-662C38530C68}" dt="2024-11-28T13:01:38.746" v="245" actId="26606"/>
          <ac:spMkLst>
            <pc:docMk/>
            <pc:sldMk cId="2244664067" sldId="261"/>
            <ac:spMk id="18" creationId="{F8260ED5-17F7-4158-B241-D51DD4CF1B7E}"/>
          </ac:spMkLst>
        </pc:spChg>
        <pc:spChg chg="add mod">
          <ac:chgData name="Danilo José de Lima professordanilo.com" userId="23ea03c13864f996" providerId="LiveId" clId="{EF7F52F1-1AB3-44EB-86F9-662C38530C68}" dt="2024-11-28T13:35:00.003" v="859"/>
          <ac:spMkLst>
            <pc:docMk/>
            <pc:sldMk cId="2244664067" sldId="261"/>
            <ac:spMk id="24" creationId="{DD103418-AD79-23CA-06C9-3C82F0D66D5C}"/>
          </ac:spMkLst>
        </pc:spChg>
        <pc:spChg chg="add mod">
          <ac:chgData name="Danilo José de Lima professordanilo.com" userId="23ea03c13864f996" providerId="LiveId" clId="{EF7F52F1-1AB3-44EB-86F9-662C38530C68}" dt="2024-11-28T13:35:37.358" v="886" actId="1038"/>
          <ac:spMkLst>
            <pc:docMk/>
            <pc:sldMk cId="2244664067" sldId="261"/>
            <ac:spMk id="25" creationId="{642E7781-AB85-98B4-FF8A-F2637FFF505D}"/>
          </ac:spMkLst>
        </pc:spChg>
        <pc:spChg chg="add mod">
          <ac:chgData name="Danilo José de Lima professordanilo.com" userId="23ea03c13864f996" providerId="LiveId" clId="{EF7F52F1-1AB3-44EB-86F9-662C38530C68}" dt="2024-11-28T13:35:47.301" v="894" actId="6549"/>
          <ac:spMkLst>
            <pc:docMk/>
            <pc:sldMk cId="2244664067" sldId="261"/>
            <ac:spMk id="26" creationId="{4D52AD5D-8B5B-0C38-EE0F-4427EF7E31A4}"/>
          </ac:spMkLst>
        </pc:spChg>
        <pc:graphicFrameChg chg="add mod">
          <ac:chgData name="Danilo José de Lima professordanilo.com" userId="23ea03c13864f996" providerId="LiveId" clId="{EF7F52F1-1AB3-44EB-86F9-662C38530C68}" dt="2024-11-28T13:12:38.500" v="373" actId="1076"/>
          <ac:graphicFrameMkLst>
            <pc:docMk/>
            <pc:sldMk cId="2244664067" sldId="261"/>
            <ac:graphicFrameMk id="11" creationId="{802C3760-AE81-5F95-4FFB-8A758D458663}"/>
          </ac:graphicFrameMkLst>
        </pc:graphicFrameChg>
        <pc:graphicFrameChg chg="add mod">
          <ac:chgData name="Danilo José de Lima professordanilo.com" userId="23ea03c13864f996" providerId="LiveId" clId="{EF7F52F1-1AB3-44EB-86F9-662C38530C68}" dt="2024-11-28T13:13:35.463" v="381" actId="1076"/>
          <ac:graphicFrameMkLst>
            <pc:docMk/>
            <pc:sldMk cId="2244664067" sldId="261"/>
            <ac:graphicFrameMk id="21" creationId="{DF6CAF63-8965-8E6D-1B3A-4D11502BC60D}"/>
          </ac:graphicFrameMkLst>
        </pc:graphicFrameChg>
        <pc:graphicFrameChg chg="add mod">
          <ac:chgData name="Danilo José de Lima professordanilo.com" userId="23ea03c13864f996" providerId="LiveId" clId="{EF7F52F1-1AB3-44EB-86F9-662C38530C68}" dt="2024-11-28T13:14:00.621" v="386"/>
          <ac:graphicFrameMkLst>
            <pc:docMk/>
            <pc:sldMk cId="2244664067" sldId="261"/>
            <ac:graphicFrameMk id="23" creationId="{7F34D04C-C286-2B21-109C-FB86923748D0}"/>
          </ac:graphicFrameMkLst>
        </pc:graphicFrameChg>
        <pc:picChg chg="add mod modCrop">
          <ac:chgData name="Danilo José de Lima professordanilo.com" userId="23ea03c13864f996" providerId="LiveId" clId="{EF7F52F1-1AB3-44EB-86F9-662C38530C68}" dt="2024-11-28T13:03:04.975" v="353" actId="1038"/>
          <ac:picMkLst>
            <pc:docMk/>
            <pc:sldMk cId="2244664067" sldId="261"/>
            <ac:picMk id="5" creationId="{025A8EDB-31C6-F5D7-0F63-892ABEBFB66F}"/>
          </ac:picMkLst>
        </pc:picChg>
        <pc:picChg chg="add mod modCrop">
          <ac:chgData name="Danilo José de Lima professordanilo.com" userId="23ea03c13864f996" providerId="LiveId" clId="{EF7F52F1-1AB3-44EB-86F9-662C38530C68}" dt="2024-11-28T13:03:56.584" v="366" actId="1076"/>
          <ac:picMkLst>
            <pc:docMk/>
            <pc:sldMk cId="2244664067" sldId="261"/>
            <ac:picMk id="7" creationId="{B802075D-1C01-0D92-67DF-BE4E19620363}"/>
          </ac:picMkLst>
        </pc:picChg>
        <pc:picChg chg="add mod">
          <ac:chgData name="Danilo José de Lima professordanilo.com" userId="23ea03c13864f996" providerId="LiveId" clId="{EF7F52F1-1AB3-44EB-86F9-662C38530C68}" dt="2024-11-28T13:11:36.012" v="370" actId="1076"/>
          <ac:picMkLst>
            <pc:docMk/>
            <pc:sldMk cId="2244664067" sldId="261"/>
            <ac:picMk id="9" creationId="{0BB37266-245C-889B-F292-7B39AF8A9DF4}"/>
          </ac:picMkLst>
        </pc:picChg>
        <pc:cxnChg chg="add">
          <ac:chgData name="Danilo José de Lima professordanilo.com" userId="23ea03c13864f996" providerId="LiveId" clId="{EF7F52F1-1AB3-44EB-86F9-662C38530C68}" dt="2024-11-28T13:12:45.131" v="374" actId="11529"/>
          <ac:cxnSpMkLst>
            <pc:docMk/>
            <pc:sldMk cId="2244664067" sldId="261"/>
            <ac:cxnSpMk id="17" creationId="{AB881CAD-F630-4B91-3962-E8268AFE5E91}"/>
          </ac:cxnSpMkLst>
        </pc:cxnChg>
        <pc:cxnChg chg="add">
          <ac:chgData name="Danilo José de Lima professordanilo.com" userId="23ea03c13864f996" providerId="LiveId" clId="{EF7F52F1-1AB3-44EB-86F9-662C38530C68}" dt="2024-11-28T13:12:50.209" v="375" actId="11529"/>
          <ac:cxnSpMkLst>
            <pc:docMk/>
            <pc:sldMk cId="2244664067" sldId="261"/>
            <ac:cxnSpMk id="20" creationId="{EC967F23-DF37-BDA2-4684-121BC62C20DA}"/>
          </ac:cxnSpMkLst>
        </pc:cxnChg>
        <pc:cxnChg chg="add mod">
          <ac:chgData name="Danilo José de Lima professordanilo.com" userId="23ea03c13864f996" providerId="LiveId" clId="{EF7F52F1-1AB3-44EB-86F9-662C38530C68}" dt="2024-11-28T13:13:42.286" v="382" actId="571"/>
          <ac:cxnSpMkLst>
            <pc:docMk/>
            <pc:sldMk cId="2244664067" sldId="261"/>
            <ac:cxnSpMk id="22" creationId="{4A0BA2DC-18B7-58E5-01EA-574F20D7C701}"/>
          </ac:cxnSpMkLst>
        </pc:cxnChg>
      </pc:sldChg>
      <pc:sldChg chg="new del">
        <pc:chgData name="Danilo José de Lima professordanilo.com" userId="23ea03c13864f996" providerId="LiveId" clId="{EF7F52F1-1AB3-44EB-86F9-662C38530C68}" dt="2024-11-28T13:15:02.900" v="388" actId="47"/>
        <pc:sldMkLst>
          <pc:docMk/>
          <pc:sldMk cId="1029351318" sldId="262"/>
        </pc:sldMkLst>
      </pc:sldChg>
      <pc:sldChg chg="modSp add mod ord">
        <pc:chgData name="Danilo José de Lima professordanilo.com" userId="23ea03c13864f996" providerId="LiveId" clId="{EF7F52F1-1AB3-44EB-86F9-662C38530C68}" dt="2024-11-28T13:33:38.814" v="858" actId="20577"/>
        <pc:sldMkLst>
          <pc:docMk/>
          <pc:sldMk cId="1485611157" sldId="262"/>
        </pc:sldMkLst>
        <pc:spChg chg="mod">
          <ac:chgData name="Danilo José de Lima professordanilo.com" userId="23ea03c13864f996" providerId="LiveId" clId="{EF7F52F1-1AB3-44EB-86F9-662C38530C68}" dt="2024-11-28T13:28:29.456" v="452" actId="20577"/>
          <ac:spMkLst>
            <pc:docMk/>
            <pc:sldMk cId="1485611157" sldId="262"/>
            <ac:spMk id="2" creationId="{97E2EFC6-736D-C95E-A77B-6B7F724EF982}"/>
          </ac:spMkLst>
        </pc:spChg>
        <pc:spChg chg="mod">
          <ac:chgData name="Danilo José de Lima professordanilo.com" userId="23ea03c13864f996" providerId="LiveId" clId="{EF7F52F1-1AB3-44EB-86F9-662C38530C68}" dt="2024-11-28T13:33:38.814" v="858" actId="20577"/>
          <ac:spMkLst>
            <pc:docMk/>
            <pc:sldMk cId="1485611157" sldId="262"/>
            <ac:spMk id="3" creationId="{EEB76FCD-D4CC-8A85-EE11-53700BCCFE44}"/>
          </ac:spMkLst>
        </pc:spChg>
      </pc:sldChg>
      <pc:sldChg chg="modSp add mod ord">
        <pc:chgData name="Danilo José de Lima professordanilo.com" userId="23ea03c13864f996" providerId="LiveId" clId="{EF7F52F1-1AB3-44EB-86F9-662C38530C68}" dt="2024-11-28T13:16:01.009" v="402" actId="20577"/>
        <pc:sldMkLst>
          <pc:docMk/>
          <pc:sldMk cId="1046539464" sldId="263"/>
        </pc:sldMkLst>
        <pc:spChg chg="mod">
          <ac:chgData name="Danilo José de Lima professordanilo.com" userId="23ea03c13864f996" providerId="LiveId" clId="{EF7F52F1-1AB3-44EB-86F9-662C38530C68}" dt="2024-11-28T13:16:01.009" v="402" actId="20577"/>
          <ac:spMkLst>
            <pc:docMk/>
            <pc:sldMk cId="1046539464" sldId="263"/>
            <ac:spMk id="2" creationId="{3A8B4480-3D49-2A65-032D-6CA072DAAFDE}"/>
          </ac:spMkLst>
        </pc:spChg>
      </pc:sldChg>
      <pc:sldChg chg="addSp modSp add mod">
        <pc:chgData name="Danilo José de Lima professordanilo.com" userId="23ea03c13864f996" providerId="LiveId" clId="{EF7F52F1-1AB3-44EB-86F9-662C38530C68}" dt="2024-11-28T13:33:08.275" v="847" actId="27636"/>
        <pc:sldMkLst>
          <pc:docMk/>
          <pc:sldMk cId="399301435" sldId="264"/>
        </pc:sldMkLst>
        <pc:spChg chg="mod">
          <ac:chgData name="Danilo José de Lima professordanilo.com" userId="23ea03c13864f996" providerId="LiveId" clId="{EF7F52F1-1AB3-44EB-86F9-662C38530C68}" dt="2024-11-28T13:31:23.993" v="824" actId="20577"/>
          <ac:spMkLst>
            <pc:docMk/>
            <pc:sldMk cId="399301435" sldId="264"/>
            <ac:spMk id="2" creationId="{CC642513-5F69-DBC4-FE2C-028BC63FCEC5}"/>
          </ac:spMkLst>
        </pc:spChg>
        <pc:spChg chg="mod">
          <ac:chgData name="Danilo José de Lima professordanilo.com" userId="23ea03c13864f996" providerId="LiveId" clId="{EF7F52F1-1AB3-44EB-86F9-662C38530C68}" dt="2024-11-28T13:33:08.275" v="847" actId="27636"/>
          <ac:spMkLst>
            <pc:docMk/>
            <pc:sldMk cId="399301435" sldId="264"/>
            <ac:spMk id="3" creationId="{A2E0D37B-9DFE-B0D1-59A6-D25DFE70DD8D}"/>
          </ac:spMkLst>
        </pc:spChg>
        <pc:spChg chg="add">
          <ac:chgData name="Danilo José de Lima professordanilo.com" userId="23ea03c13864f996" providerId="LiveId" clId="{EF7F52F1-1AB3-44EB-86F9-662C38530C68}" dt="2024-11-28T13:31:32.783" v="825"/>
          <ac:spMkLst>
            <pc:docMk/>
            <pc:sldMk cId="399301435" sldId="264"/>
            <ac:spMk id="4" creationId="{BDFB4633-A614-6355-655E-B798729D99EE}"/>
          </ac:spMkLst>
        </pc:spChg>
        <pc:spChg chg="add">
          <ac:chgData name="Danilo José de Lima professordanilo.com" userId="23ea03c13864f996" providerId="LiveId" clId="{EF7F52F1-1AB3-44EB-86F9-662C38530C68}" dt="2024-11-28T13:31:41.878" v="827"/>
          <ac:spMkLst>
            <pc:docMk/>
            <pc:sldMk cId="399301435" sldId="264"/>
            <ac:spMk id="5" creationId="{384CF863-9B07-1CFE-3097-AD88FE95CCCE}"/>
          </ac:spMkLst>
        </pc:spChg>
      </pc:sldChg>
      <pc:sldChg chg="add">
        <pc:chgData name="Danilo José de Lima professordanilo.com" userId="23ea03c13864f996" providerId="LiveId" clId="{EF7F52F1-1AB3-44EB-86F9-662C38530C68}" dt="2024-11-28T13:36:32.248" v="895" actId="2890"/>
        <pc:sldMkLst>
          <pc:docMk/>
          <pc:sldMk cId="20404984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72F-8FFB-30DF-55D3-2CDCFA0C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11373-A984-A60F-C4C9-82514572A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EE5EE-A896-0F8C-BFB8-09A104D5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BD2272-B26E-9431-1501-A079F5E2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6EFD4-FBFB-7610-46FD-8F1EC811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9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1D9C0-9B3F-C406-A735-37798C31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8296A-F6A5-AC3A-7AB3-E4876B66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E1B1D-B5FD-B6A2-F849-164B6BC9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7A91C-7410-A1CA-BA49-FF8E467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38E35-3CE1-8D9E-437E-E7E8363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6620D-63A2-6BDE-0903-9314F62C0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A6E6AF-E42F-890E-8F34-F1C34A3E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10581-75FD-8EAA-EAA1-AAC6C7E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04F9C-328C-7CA8-6335-DB40AC38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4ECB3-8439-EA42-0ADE-6423687D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0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BDC5F-F462-5F5B-7641-72288472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8C909-E85F-7262-AAB9-B1CF1DC5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70F5C-3E01-3709-6996-F455921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B800E-1E21-9CFE-7035-18FD889F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FFAEA-28A9-CCE7-B308-6E9309F1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DE5A-3FB5-133D-7D76-F189A4BD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3CB00-B4C8-35A4-5BE4-5309A4D8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04D85-66D1-6BAC-BF22-8D83BEE4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9CF40-3F31-D78F-AF01-0B682742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E0E39-75D4-BE1C-4585-C1EB9C8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7414-55EB-F553-4201-2D9479FF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A11D5-3EBE-3D0D-D9B0-A21F94A52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B3AC46-CEFE-1A7E-0B5B-256BED27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3160-F9E7-5A8F-B88F-7FA925AC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511DE-DC2B-7590-3F09-38B653B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1D95F-4B96-C439-E1C1-6F2C4AE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B163B-916B-975C-76FB-9FFF780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7C08CF-493C-EF18-8C8C-3222DC8A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29C80E-2820-1F45-C325-A41A004B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B322ED-796C-8A91-637E-3A8FB6B4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5C1CE5-5383-C75F-FD7E-E2C4B93A8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7E9D54-1BE2-F685-4B62-3971AD2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77502-7566-C9DC-691A-2925CE02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FAF5A6-C72C-28FB-F981-3D0CFCC8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C4775-D39A-F6F2-4BDE-9C07602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F4E633-FD58-19E8-8290-563998E9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252023-C205-374C-C8AA-4535EF3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BBA8F-B4A4-F0FD-D2C3-010FC3DF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31342-B4D7-DCD9-4FB6-EF21BEB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5D0B4A-0464-31C7-D5F8-4AB43C0A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627C73-9EF9-614C-E6BD-893DA881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6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94B2-0126-6CD0-F52D-8963C7B8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A8FC8-003A-2B60-D7C0-A585708A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B8B9E-A92B-8822-406C-6CBC3C21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5CCD7-A26E-D0C6-CC47-B68B0DAB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07F9BF-1292-19D7-D4FE-9130A080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A37878-57C5-B4A2-FAAD-5DB801A4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CFA8-0A58-12D6-7F2B-846FFC68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1FFC91-FE86-6AE4-35E6-8B0712281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7E434C-7A6E-67FB-E75B-0C92E7AC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69E980-A821-4816-D1AA-8F75B7F0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5C4B4-C5BA-AC00-521E-54C5B288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5817E-4540-EC51-B59A-54669312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9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1581A9-5386-5AB4-4EC6-CE653459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9CE71-4742-DF01-DD5C-78CA59A4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8B842-E059-48CB-5C9F-BD9C8EB1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5EB91-D11D-4443-8172-DEE241F4D8E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2D3F1-0ADE-CDAB-0656-C98DB50EB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5EEF9-0CF3-83FB-9574-7E468C62F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5B262-B666-4D6C-B03F-20E58D0EA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ofdanilo.com.br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stro.if.ufrgs.br/livro.pdf#page=2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hyperlink" Target="http://astro.if.ufrgs.br/livro.pdf#page=276" TargetMode="External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018FD1-E9DC-F326-C3D4-C5DCD4F3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215173"/>
            <a:ext cx="6596245" cy="3872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ESTRELAS E EVOLUÇÃO ESTELAR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UNICAMP 2025 2ª FASE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D5A227-C55E-3DB7-4B34-5015D88F9959}"/>
              </a:ext>
            </a:extLst>
          </p:cNvPr>
          <p:cNvSpPr txBox="1"/>
          <p:nvPr/>
        </p:nvSpPr>
        <p:spPr>
          <a:xfrm>
            <a:off x="9156410" y="5299687"/>
            <a:ext cx="18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Professor Danilo</a:t>
            </a:r>
          </a:p>
        </p:txBody>
      </p:sp>
      <p:pic>
        <p:nvPicPr>
          <p:cNvPr id="5" name="Imagem 4" descr="Código QR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A51864C7-51F5-E524-F802-B923ED09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t="10593" r="10347" b="10490"/>
          <a:stretch/>
        </p:blipFill>
        <p:spPr>
          <a:xfrm>
            <a:off x="8839199" y="666748"/>
            <a:ext cx="2790825" cy="27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6C01A-C462-A227-771E-ECA3014D7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506A76-5585-21DD-A1EF-99EBE983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130F9-8941-6322-49F4-F7C869CBA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7181-4BA3-95BE-6FB4-09537596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958B6-BDFF-98D0-89D7-2F7307C3A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E0931F-7676-9193-4BC9-2DFE5C7AB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D09B4-5E21-2258-AF01-D4F87CB5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PROPRIEDADES DAS ESTRELAS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F801EF-A4D4-BE30-3D3F-31898658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41F073-8FD4-218E-55B4-0830BA34D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BABC36-9655-6146-0BDD-4467BF94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CLASSIFICAÇÃO ESPECTRAL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CD5A-C6C1-A9F5-C4CC-64E74320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50578"/>
              </p:ext>
            </p:extLst>
          </p:nvPr>
        </p:nvGraphicFramePr>
        <p:xfrm>
          <a:off x="1321139" y="1966293"/>
          <a:ext cx="9549723" cy="445216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958616">
                  <a:extLst>
                    <a:ext uri="{9D8B030D-6E8A-4147-A177-3AD203B41FA5}">
                      <a16:colId xmlns:a16="http://schemas.microsoft.com/office/drawing/2014/main" val="2674090023"/>
                    </a:ext>
                  </a:extLst>
                </a:gridCol>
                <a:gridCol w="2752300">
                  <a:extLst>
                    <a:ext uri="{9D8B030D-6E8A-4147-A177-3AD203B41FA5}">
                      <a16:colId xmlns:a16="http://schemas.microsoft.com/office/drawing/2014/main" val="12411234"/>
                    </a:ext>
                  </a:extLst>
                </a:gridCol>
                <a:gridCol w="2714684">
                  <a:extLst>
                    <a:ext uri="{9D8B030D-6E8A-4147-A177-3AD203B41FA5}">
                      <a16:colId xmlns:a16="http://schemas.microsoft.com/office/drawing/2014/main" val="1170996067"/>
                    </a:ext>
                  </a:extLst>
                </a:gridCol>
                <a:gridCol w="2124123">
                  <a:extLst>
                    <a:ext uri="{9D8B030D-6E8A-4147-A177-3AD203B41FA5}">
                      <a16:colId xmlns:a16="http://schemas.microsoft.com/office/drawing/2014/main" val="1150873741"/>
                    </a:ext>
                  </a:extLst>
                </a:gridCol>
              </a:tblGrid>
              <a:tr h="87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b="1" kern="100">
                          <a:solidFill>
                            <a:schemeClr val="tx1"/>
                          </a:solidFill>
                          <a:effectLst/>
                        </a:rPr>
                        <a:t>Classe Espectral</a:t>
                      </a:r>
                      <a:endParaRPr lang="pt-BR" sz="26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b="1" kern="100">
                          <a:solidFill>
                            <a:schemeClr val="tx1"/>
                          </a:solidFill>
                          <a:effectLst/>
                        </a:rPr>
                        <a:t>Cor da Estrela</a:t>
                      </a:r>
                      <a:endParaRPr lang="pt-BR" sz="26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b="1" kern="100">
                          <a:solidFill>
                            <a:schemeClr val="tx1"/>
                          </a:solidFill>
                          <a:effectLst/>
                        </a:rPr>
                        <a:t>Temperatura Superficial (K)</a:t>
                      </a:r>
                      <a:endParaRPr lang="pt-BR" sz="26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b="1" kern="100">
                          <a:solidFill>
                            <a:schemeClr val="tx1"/>
                          </a:solidFill>
                          <a:effectLst/>
                        </a:rPr>
                        <a:t>Exemplo</a:t>
                      </a:r>
                      <a:endParaRPr lang="pt-BR" sz="26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484347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azul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30.000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Mintaka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122031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branco-azulado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20.000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Rigel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76155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branco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10.000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Sírius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1263"/>
                  </a:ext>
                </a:extLst>
              </a:tr>
              <a:tr h="87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branco-amarelado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7.000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Prócion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3612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amarelo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6.000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Capella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7501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alaranjado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4.000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Aldebarã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79863"/>
                  </a:ext>
                </a:extLst>
              </a:tr>
              <a:tr h="450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vermelho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3.000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600" kern="100">
                          <a:solidFill>
                            <a:schemeClr val="tx1"/>
                          </a:solidFill>
                          <a:effectLst/>
                        </a:rPr>
                        <a:t>Betelgeuse</a:t>
                      </a:r>
                      <a:endParaRPr lang="pt-BR" sz="26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104" marR="159104" marT="0" marB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4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F51707-2F2D-DF3F-D09D-BDAAE54F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PROPRIEDADES DAS ESTRELAS</a:t>
            </a:r>
            <a:br>
              <a:rPr lang="pt-BR" sz="4000" dirty="0">
                <a:solidFill>
                  <a:srgbClr val="FFFFFF"/>
                </a:solidFill>
              </a:rPr>
            </a:b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DBB7B-46EF-9EC2-BB72-EE2EC272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706871"/>
          </a:xfrm>
        </p:spPr>
        <p:txBody>
          <a:bodyPr anchor="ctr">
            <a:normAutofit lnSpcReduction="10000"/>
          </a:bodyPr>
          <a:lstStyle/>
          <a:p>
            <a:r>
              <a:rPr lang="pt-BR" b="1" dirty="0"/>
              <a:t>Magnitude Aparente e Absoluta</a:t>
            </a:r>
            <a:r>
              <a:rPr lang="pt-BR" dirty="0"/>
              <a:t>: Diferença entre essas duas grandezas e como calcular a distância das estrelas usando a lei do inverso do quadrado da distância.</a:t>
            </a:r>
          </a:p>
          <a:p>
            <a:r>
              <a:rPr lang="pt-BR" b="1" dirty="0"/>
              <a:t>Diagrama de </a:t>
            </a:r>
            <a:r>
              <a:rPr lang="pt-BR" b="1" dirty="0" err="1"/>
              <a:t>Hertzsprung</a:t>
            </a:r>
            <a:r>
              <a:rPr lang="pt-BR" b="1" dirty="0"/>
              <a:t>-Russell (HR)</a:t>
            </a:r>
            <a:r>
              <a:rPr lang="pt-BR" dirty="0"/>
              <a:t>: Relação entre a luminosidade das estrelas e sua temperatura superficial. Estudo das principais regiões do diagrama (sequência principal, gigante vermelha, anã branca).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84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B2FF1-1843-02D8-6CC1-3FFDF183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AC36CB-6CAB-3179-D06A-CA634223D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6FA41-D29D-FF46-C6BA-7C646707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F0519-A9CB-E798-D1E7-15BA35DB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0D6B8-4A2E-EC55-BB7C-E13FF78A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DFA19E-F5CA-9713-EF9B-B316625504B2}"/>
              </a:ext>
            </a:extLst>
          </p:cNvPr>
          <p:cNvSpPr/>
          <p:nvPr/>
        </p:nvSpPr>
        <p:spPr>
          <a:xfrm>
            <a:off x="427792" y="5719251"/>
            <a:ext cx="4220408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5AE2C-52C2-20E1-8A50-67185FEFA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8F760C-1FC6-8B40-C3E2-B113132A0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CF5634-7A24-66EE-267E-C3CDB02E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DIAGRAMA DE HERTZSPRUNG-RUSSELL (HR)</a:t>
            </a:r>
            <a:br>
              <a:rPr lang="pt-BR" sz="4000" dirty="0">
                <a:solidFill>
                  <a:srgbClr val="FFFFFF"/>
                </a:solidFill>
              </a:rPr>
            </a:b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F8FB9A-0C21-C27C-60B9-92EBBD94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06" y="10141"/>
            <a:ext cx="6959279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C46B00-06CC-B866-AD97-DE98A5A44541}"/>
              </a:ext>
            </a:extLst>
          </p:cNvPr>
          <p:cNvSpPr txBox="1"/>
          <p:nvPr/>
        </p:nvSpPr>
        <p:spPr>
          <a:xfrm>
            <a:off x="427792" y="5719251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http://astro.if.ufrgs.br/livro.pdf#page=268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4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78E9F4-6F8D-5F8A-8EA7-CEA6F9A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LUMINOSIDADE DE UMA ESTRELA VERSUS SUA MASSA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5A8EDB-31C6-F5D7-0F63-892ABEBF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5"/>
          <a:stretch/>
        </p:blipFill>
        <p:spPr>
          <a:xfrm>
            <a:off x="6393604" y="9525"/>
            <a:ext cx="5792231" cy="4133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02075D-1C01-0D92-67DF-BE4E1962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97" t="8736" r="2486" b="8310"/>
          <a:stretch/>
        </p:blipFill>
        <p:spPr>
          <a:xfrm>
            <a:off x="4038604" y="4038600"/>
            <a:ext cx="5172763" cy="2809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B37266-245C-889B-F292-7B39AF8A9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810" y="5357556"/>
            <a:ext cx="2381582" cy="714475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02C3760-AE81-5F95-4FFB-8A758D458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05449"/>
              </p:ext>
            </p:extLst>
          </p:nvPr>
        </p:nvGraphicFramePr>
        <p:xfrm>
          <a:off x="4248281" y="516812"/>
          <a:ext cx="2136914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9419" imgH="303990" progId="Equation.DSMT4">
                  <p:embed/>
                </p:oleObj>
              </mc:Choice>
              <mc:Fallback>
                <p:oleObj name="Equation" r:id="rId5" imgW="1099419" imgH="30399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02C3760-AE81-5F95-4FFB-8A758D458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8281" y="516812"/>
                        <a:ext cx="2136914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881CAD-F630-4B91-3962-E8268AFE5E91}"/>
              </a:ext>
            </a:extLst>
          </p:cNvPr>
          <p:cNvCxnSpPr/>
          <p:nvPr/>
        </p:nvCxnSpPr>
        <p:spPr>
          <a:xfrm flipH="1" flipV="1">
            <a:off x="6624985" y="845422"/>
            <a:ext cx="1156940" cy="2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C967F23-DF37-BDA2-4684-121BC62C20DA}"/>
              </a:ext>
            </a:extLst>
          </p:cNvPr>
          <p:cNvCxnSpPr/>
          <p:nvPr/>
        </p:nvCxnSpPr>
        <p:spPr>
          <a:xfrm>
            <a:off x="4974086" y="1219200"/>
            <a:ext cx="0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DF6CAF63-8965-8E6D-1B3A-4D11502BC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92074"/>
              </p:ext>
            </p:extLst>
          </p:nvPr>
        </p:nvGraphicFramePr>
        <p:xfrm>
          <a:off x="4656695" y="1743075"/>
          <a:ext cx="663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355320" progId="Equation.DSMT4">
                  <p:embed/>
                </p:oleObj>
              </mc:Choice>
              <mc:Fallback>
                <p:oleObj name="Equation" r:id="rId7" imgW="342720" imgH="355320" progId="Equation.DSMT4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DF6CAF63-8965-8E6D-1B3A-4D11502BC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6695" y="1743075"/>
                        <a:ext cx="663575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A0BA2DC-18B7-58E5-01EA-574F20D7C701}"/>
              </a:ext>
            </a:extLst>
          </p:cNvPr>
          <p:cNvCxnSpPr/>
          <p:nvPr/>
        </p:nvCxnSpPr>
        <p:spPr>
          <a:xfrm>
            <a:off x="4974086" y="2433638"/>
            <a:ext cx="0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7F34D04C-C286-2B21-109C-FB8692374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034655"/>
              </p:ext>
            </p:extLst>
          </p:nvPr>
        </p:nvGraphicFramePr>
        <p:xfrm>
          <a:off x="4170363" y="3106738"/>
          <a:ext cx="22939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355320" progId="Equation.DSMT4">
                  <p:embed/>
                </p:oleObj>
              </mc:Choice>
              <mc:Fallback>
                <p:oleObj name="Equation" r:id="rId9" imgW="1180800" imgH="355320" progId="Equation.DSMT4">
                  <p:embed/>
                  <p:pic>
                    <p:nvPicPr>
                      <p:cNvPr id="23" name="Objeto 22">
                        <a:extLst>
                          <a:ext uri="{FF2B5EF4-FFF2-40B4-BE49-F238E27FC236}">
                            <a16:creationId xmlns:a16="http://schemas.microsoft.com/office/drawing/2014/main" id="{7F34D04C-C286-2B21-109C-FB86923748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0363" y="3106738"/>
                        <a:ext cx="2293937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642E7781-AB85-98B4-FF8A-F2637FFF505D}"/>
              </a:ext>
            </a:extLst>
          </p:cNvPr>
          <p:cNvSpPr/>
          <p:nvPr/>
        </p:nvSpPr>
        <p:spPr>
          <a:xfrm>
            <a:off x="57150" y="58380"/>
            <a:ext cx="4220408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D52AD5D-8B5B-0C38-EE0F-4427EF7E31A4}"/>
              </a:ext>
            </a:extLst>
          </p:cNvPr>
          <p:cNvSpPr txBox="1"/>
          <p:nvPr/>
        </p:nvSpPr>
        <p:spPr>
          <a:xfrm>
            <a:off x="57150" y="58380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11"/>
              </a:rPr>
              <a:t>http://astro.if.ufrgs.br/livro.pdf#page=276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6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0D992-73CD-711C-93A0-316CEBD1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6D384CE-0433-9D08-66A0-BF908764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4C42D-AEDF-1B76-00BC-21FEBE82E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75AF-566E-3029-6744-B468BABE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5A12B-6BBF-0872-F2B4-19B66BD10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06892A-103D-2A73-C7B8-3FC0E074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8B4480-3D49-2A65-032D-6CA072DA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EVOLUÇÃO DAS ESTRELAS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F2340-767D-1E84-190A-4EB7AB448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EF88D-0E96-05D5-8698-9CF53461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FBA4E-B485-B88A-EB0B-C1D741BB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7F85B-7008-E08C-2505-37D8A728B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1BA35-0E36-2BA3-5997-CE675ED2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A3229-4382-F1BA-C98C-F6F2F32E8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92878-4BCD-851A-934B-D9A2BC72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AD53B-CC8E-DF03-70FA-E21CF588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831F0-057D-DFA7-ECA9-7AF93A401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E2EFC6-736D-C95E-A77B-6B7F724E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ESTRELAS FUNDEM ÁTOMOS COMO FONTE DE ENERGIA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76FCD-D4CC-8A85-EE11-53700BCC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706871"/>
          </a:xfrm>
        </p:spPr>
        <p:txBody>
          <a:bodyPr anchor="ctr">
            <a:normAutofit/>
          </a:bodyPr>
          <a:lstStyle/>
          <a:p>
            <a:r>
              <a:rPr lang="pt-BR" dirty="0"/>
              <a:t>A fusão (quando juntamos átomos) de átomos de Hélio é a principal fonte de energia do nosso Sol.</a:t>
            </a:r>
          </a:p>
          <a:p>
            <a:r>
              <a:rPr lang="pt-BR" dirty="0"/>
              <a:t>Na medida em que o Hélio se acaba, outros átomos, com massa menor que o Ferro, passam a se fundir.</a:t>
            </a:r>
          </a:p>
          <a:p>
            <a:r>
              <a:rPr lang="pt-BR" dirty="0"/>
              <a:t>Nota: apenas átomos com massas maiores que o Ferro podem sofrer fissão nuclear (quebra do núcleo).</a:t>
            </a:r>
          </a:p>
        </p:txBody>
      </p:sp>
    </p:spTree>
    <p:extLst>
      <p:ext uri="{BB962C8B-B14F-4D97-AF65-F5344CB8AC3E}">
        <p14:creationId xmlns:p14="http://schemas.microsoft.com/office/powerpoint/2010/main" val="14856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E644-2614-7D09-C0D4-96618F37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8C8C3E-6A7A-5821-E7FC-35B812C6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7F741-1C07-1314-71A7-B13A73E91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2BC20-3F0D-450B-4702-A53366491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8A41F-13E1-6274-57A6-5A8002FE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319449-E15E-FF08-DE41-4E17B28D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1A781-41C3-EA59-AB6F-713A0CF30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42513-5F69-DBC4-FE2C-028BC63F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FASES DA EVOLUÇÃO ESTELAR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0D37B-9DFE-B0D1-59A6-D25DFE70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19" y="10141"/>
            <a:ext cx="5970105" cy="6847855"/>
          </a:xfrm>
        </p:spPr>
        <p:txBody>
          <a:bodyPr anchor="ctr">
            <a:normAutofit/>
          </a:bodyPr>
          <a:lstStyle/>
          <a:p>
            <a:r>
              <a:rPr lang="pt-BR" b="1" dirty="0"/>
              <a:t>Gigante Vermelha:</a:t>
            </a:r>
            <a:r>
              <a:rPr lang="pt-BR" dirty="0"/>
              <a:t> Quando uma estrela esgota seu hidrogênio no núcleo e começa a fundir hélio, expandindo-se consideravelmente.</a:t>
            </a:r>
          </a:p>
          <a:p>
            <a:r>
              <a:rPr lang="pt-BR" b="1" dirty="0"/>
              <a:t>Supernova:</a:t>
            </a:r>
            <a:r>
              <a:rPr lang="pt-BR" dirty="0"/>
              <a:t> Explosão de uma estrela massiva, que pode levar à formação de elementos pesados e ao surgimento de buracos negros ou estrelas de nêutrons.</a:t>
            </a:r>
          </a:p>
          <a:p>
            <a:r>
              <a:rPr lang="pt-BR" b="1" dirty="0"/>
              <a:t>Anã Branca e Estrelas de Nêutrons:</a:t>
            </a:r>
            <a:r>
              <a:rPr lang="pt-BR" dirty="0"/>
              <a:t> Destinos de estrelas com massas menores (anãs brancas) e de estrelas muito massivas (estrela de nêutrons ou buraco negro).</a:t>
            </a:r>
          </a:p>
        </p:txBody>
      </p:sp>
    </p:spTree>
    <p:extLst>
      <p:ext uri="{BB962C8B-B14F-4D97-AF65-F5344CB8AC3E}">
        <p14:creationId xmlns:p14="http://schemas.microsoft.com/office/powerpoint/2010/main" val="399301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MathType 6.0 Equation</vt:lpstr>
      <vt:lpstr>ESTRELAS E EVOLUÇÃO ESTELAR   UNICAMP 2025 2ª FASE</vt:lpstr>
      <vt:lpstr>PROPRIEDADES DAS ESTRELAS </vt:lpstr>
      <vt:lpstr>CLASSIFICAÇÃO ESPECTRAL</vt:lpstr>
      <vt:lpstr>PROPRIEDADES DAS ESTRELAS </vt:lpstr>
      <vt:lpstr> DIAGRAMA DE HERTZSPRUNG-RUSSELL (HR) </vt:lpstr>
      <vt:lpstr>LUMINOSIDADE DE UMA ESTRELA VERSUS SUA MASSA</vt:lpstr>
      <vt:lpstr>EVOLUÇÃO DAS ESTRELAS </vt:lpstr>
      <vt:lpstr>ESTRELAS FUNDEM ÁTOMOS COMO FONTE DE ENERGIA</vt:lpstr>
      <vt:lpstr>FASES DA EVOLUÇÃO ESTELAR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José de Lima professordanilo.com</dc:creator>
  <cp:lastModifiedBy>Danilo José de Lima professordanilo.com</cp:lastModifiedBy>
  <cp:revision>1</cp:revision>
  <dcterms:created xsi:type="dcterms:W3CDTF">2024-11-28T12:45:21Z</dcterms:created>
  <dcterms:modified xsi:type="dcterms:W3CDTF">2024-11-28T13:40:42Z</dcterms:modified>
</cp:coreProperties>
</file>