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8288000" cy="1143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1pPr>
    <a:lvl2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2pPr>
    <a:lvl3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3pPr>
    <a:lvl4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4pPr>
    <a:lvl5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5pPr>
    <a:lvl6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6pPr>
    <a:lvl7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7pPr>
    <a:lvl8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8pPr>
    <a:lvl9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AEB"/>
          </a:solidFill>
        </a:fill>
      </a:tcStyle>
    </a:wholeTbl>
    <a:band2H>
      <a:tcTxStyle b="def" i="def"/>
      <a:tcStyle>
        <a:tcBdr/>
        <a:fill>
          <a:solidFill>
            <a:srgbClr val="E6ED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CD0"/>
          </a:solidFill>
        </a:fill>
      </a:tcStyle>
    </a:wholeTbl>
    <a:band2H>
      <a:tcTxStyle b="def" i="def"/>
      <a:tcStyle>
        <a:tcBdr/>
        <a:fill>
          <a:solidFill>
            <a:srgbClr val="F7E7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ADD"/>
          </a:solidFill>
        </a:fill>
      </a:tcStyle>
    </a:wholeTbl>
    <a:band2H>
      <a:tcTxStyle b="def" i="def"/>
      <a:tcStyle>
        <a:tcBdr/>
        <a:fill>
          <a:solidFill>
            <a:srgbClr val="E6ED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5" name="Shape 35"/>
          <p:cNvSpPr/>
          <p:nvPr>
            <p:ph type="sldImg"/>
          </p:nvPr>
        </p:nvSpPr>
        <p:spPr>
          <a:xfrm>
            <a:off x="1143000" y="685800"/>
            <a:ext cx="4572000" cy="3429000"/>
          </a:xfrm>
          <a:prstGeom prst="rect">
            <a:avLst/>
          </a:prstGeom>
        </p:spPr>
        <p:txBody>
          <a:bodyPr/>
          <a:lstStyle/>
          <a:p>
            <a:pPr/>
          </a:p>
        </p:txBody>
      </p:sp>
      <p:sp>
        <p:nvSpPr>
          <p:cNvPr id="36" name="Shape 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762000" latinLnBrk="0">
      <a:defRPr sz="2000">
        <a:latin typeface="+mn-lt"/>
        <a:ea typeface="+mn-ea"/>
        <a:cs typeface="+mn-cs"/>
        <a:sym typeface="Calibri"/>
      </a:defRPr>
    </a:lvl1pPr>
    <a:lvl2pPr indent="228600" defTabSz="762000" latinLnBrk="0">
      <a:defRPr sz="2000">
        <a:latin typeface="+mn-lt"/>
        <a:ea typeface="+mn-ea"/>
        <a:cs typeface="+mn-cs"/>
        <a:sym typeface="Calibri"/>
      </a:defRPr>
    </a:lvl2pPr>
    <a:lvl3pPr indent="457200" defTabSz="762000" latinLnBrk="0">
      <a:defRPr sz="2000">
        <a:latin typeface="+mn-lt"/>
        <a:ea typeface="+mn-ea"/>
        <a:cs typeface="+mn-cs"/>
        <a:sym typeface="Calibri"/>
      </a:defRPr>
    </a:lvl3pPr>
    <a:lvl4pPr indent="685800" defTabSz="762000" latinLnBrk="0">
      <a:defRPr sz="2000">
        <a:latin typeface="+mn-lt"/>
        <a:ea typeface="+mn-ea"/>
        <a:cs typeface="+mn-cs"/>
        <a:sym typeface="Calibri"/>
      </a:defRPr>
    </a:lvl4pPr>
    <a:lvl5pPr indent="914400" defTabSz="762000" latinLnBrk="0">
      <a:defRPr sz="2000">
        <a:latin typeface="+mn-lt"/>
        <a:ea typeface="+mn-ea"/>
        <a:cs typeface="+mn-cs"/>
        <a:sym typeface="Calibri"/>
      </a:defRPr>
    </a:lvl5pPr>
    <a:lvl6pPr indent="1143000" defTabSz="762000" latinLnBrk="0">
      <a:defRPr sz="2000">
        <a:latin typeface="+mn-lt"/>
        <a:ea typeface="+mn-ea"/>
        <a:cs typeface="+mn-cs"/>
        <a:sym typeface="Calibri"/>
      </a:defRPr>
    </a:lvl6pPr>
    <a:lvl7pPr indent="1371600" defTabSz="762000" latinLnBrk="0">
      <a:defRPr sz="2000">
        <a:latin typeface="+mn-lt"/>
        <a:ea typeface="+mn-ea"/>
        <a:cs typeface="+mn-cs"/>
        <a:sym typeface="Calibri"/>
      </a:defRPr>
    </a:lvl7pPr>
    <a:lvl8pPr indent="1600200" defTabSz="762000" latinLnBrk="0">
      <a:defRPr sz="2000">
        <a:latin typeface="+mn-lt"/>
        <a:ea typeface="+mn-ea"/>
        <a:cs typeface="+mn-cs"/>
        <a:sym typeface="Calibri"/>
      </a:defRPr>
    </a:lvl8pPr>
    <a:lvl9pPr indent="1828800" defTabSz="762000" latinLnBrk="0">
      <a:defRPr sz="20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Shape 39"/>
          <p:cNvSpPr/>
          <p:nvPr>
            <p:ph type="sldImg"/>
          </p:nvPr>
        </p:nvSpPr>
        <p:spPr>
          <a:prstGeom prst="rect">
            <a:avLst/>
          </a:prstGeom>
        </p:spPr>
        <p:txBody>
          <a:bodyPr/>
          <a:lstStyle/>
          <a:p>
            <a:pPr/>
          </a:p>
        </p:txBody>
      </p:sp>
      <p:sp>
        <p:nvSpPr>
          <p:cNvPr id="40" name="Shape 40"/>
          <p:cNvSpPr/>
          <p:nvPr>
            <p:ph type="body" sz="quarter" idx="1"/>
          </p:nvPr>
        </p:nvSpPr>
        <p:spPr>
          <a:prstGeom prst="rect">
            <a:avLst/>
          </a:prstGeom>
        </p:spPr>
        <p:txBody>
          <a:bodyPr/>
          <a:lstStyle>
            <a:lvl1pPr defTabSz="457200">
              <a:defRPr sz="1200"/>
            </a:lvl1pPr>
          </a:lstStyle>
          <a:p>
            <a:pPr/>
            <a:r>
              <a:t>Title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hape 46"/>
          <p:cNvSpPr/>
          <p:nvPr>
            <p:ph type="sldImg"/>
          </p:nvPr>
        </p:nvSpPr>
        <p:spPr>
          <a:prstGeom prst="rect">
            <a:avLst/>
          </a:prstGeom>
        </p:spPr>
        <p:txBody>
          <a:bodyPr/>
          <a:lstStyle/>
          <a:p>
            <a:pPr/>
          </a:p>
        </p:txBody>
      </p:sp>
      <p:sp>
        <p:nvSpPr>
          <p:cNvPr id="47" name="Shape 47"/>
          <p:cNvSpPr/>
          <p:nvPr>
            <p:ph type="body" sz="quarter" idx="1"/>
          </p:nvPr>
        </p:nvSpPr>
        <p:spPr>
          <a:prstGeom prst="rect">
            <a:avLst/>
          </a:prstGeom>
        </p:spPr>
        <p:txBody>
          <a:bodyPr/>
          <a:lstStyle>
            <a:lvl1pPr defTabSz="457200">
              <a:defRPr sz="1200"/>
            </a:lvl1pPr>
          </a:lstStyle>
          <a:p>
            <a:pPr/>
            <a:r>
              <a:t>5 min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a:p>
        </p:txBody>
      </p:sp>
      <p:sp>
        <p:nvSpPr>
          <p:cNvPr id="55" name="Shape 55"/>
          <p:cNvSpPr/>
          <p:nvPr>
            <p:ph type="body" sz="quarter" idx="1"/>
          </p:nvPr>
        </p:nvSpPr>
        <p:spPr>
          <a:prstGeom prst="rect">
            <a:avLst/>
          </a:prstGeom>
        </p:spPr>
        <p:txBody>
          <a:bodyPr/>
          <a:lstStyle/>
          <a:p>
            <a:pPr defTabSz="457200">
              <a:defRPr sz="1200"/>
            </a:pPr>
            <a:r>
              <a:t>After viewing these videos, and reading references, you should be able to achieve all of these objectives. </a:t>
            </a:r>
          </a:p>
          <a:p>
            <a:pPr defTabSz="457200">
              <a:defRPr sz="1200"/>
            </a:pPr>
          </a:p>
          <a:p>
            <a:pPr defTabSz="457200">
              <a:defRPr sz="1200"/>
            </a:pPr>
            <a:r>
              <a:t>Whether or not each of you actually code this in a demonstratable form will depend on your group's capstone project and what is included in your first sprint. </a:t>
            </a:r>
          </a:p>
          <a:p>
            <a:pPr defTabSz="457200">
              <a:defRPr sz="1200"/>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a:p>
        </p:txBody>
      </p:sp>
      <p:sp>
        <p:nvSpPr>
          <p:cNvPr id="62" name="Shape 62"/>
          <p:cNvSpPr/>
          <p:nvPr>
            <p:ph type="body" sz="quarter" idx="1"/>
          </p:nvPr>
        </p:nvSpPr>
        <p:spPr>
          <a:prstGeom prst="rect">
            <a:avLst/>
          </a:prstGeom>
        </p:spPr>
        <p:txBody>
          <a:bodyPr/>
          <a:lstStyle>
            <a:lvl1pPr defTabSz="457200">
              <a:defRPr sz="1200"/>
            </a:lvl1pPr>
          </a:lstStyle>
          <a:p>
            <a:pPr/>
            <a:r>
              <a:t>See you in the next section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a:p>
        </p:txBody>
      </p:sp>
      <p:sp>
        <p:nvSpPr>
          <p:cNvPr id="67" name="Shape 67"/>
          <p:cNvSpPr/>
          <p:nvPr>
            <p:ph type="body" sz="quarter" idx="1"/>
          </p:nvPr>
        </p:nvSpPr>
        <p:spPr>
          <a:prstGeom prst="rect">
            <a:avLst/>
          </a:prstGeom>
        </p:spPr>
        <p:txBody>
          <a:bodyPr/>
          <a:lstStyle>
            <a:lvl1pPr defTabSz="457200">
              <a:defRPr sz="1200"/>
            </a:lvl1pPr>
          </a:lstStyle>
          <a:p>
            <a:pPr/>
            <a:r>
              <a:t>5 min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lvl1pPr defTabSz="457200">
              <a:defRPr sz="1200"/>
            </a:lvl1pPr>
          </a:lstStyle>
          <a:p>
            <a:pPr/>
            <a:r>
              <a:t>See you in the next section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lvl1pPr defTabSz="457200">
              <a:defRPr sz="1200"/>
            </a:lvl1pPr>
          </a:lstStyle>
          <a:p>
            <a:pPr/>
            <a:r>
              <a:t>Content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lvl1pPr defTabSz="457200">
              <a:defRPr sz="1200"/>
            </a:lvl1pPr>
          </a:lstStyle>
          <a:p>
            <a:pPr/>
            <a:r>
              <a:t>Content Slide with Image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Slide">
    <p:bg>
      <p:bgPr>
        <a:solidFill>
          <a:srgbClr val="FFFFFF"/>
        </a:solidFill>
      </p:bgPr>
    </p:bg>
    <p:spTree>
      <p:nvGrpSpPr>
        <p:cNvPr id="1" name=""/>
        <p:cNvGrpSpPr/>
        <p:nvPr/>
      </p:nvGrpSpPr>
      <p:grpSpPr>
        <a:xfrm>
          <a:off x="0" y="0"/>
          <a:ext cx="0" cy="0"/>
          <a:chOff x="0" y="0"/>
          <a:chExt cx="0" cy="0"/>
        </a:xfrm>
      </p:grpSpPr>
      <p:pic>
        <p:nvPicPr>
          <p:cNvPr id="20" name="Picture 11" descr="Picture 11"/>
          <p:cNvPicPr>
            <a:picLocks noChangeAspect="1"/>
          </p:cNvPicPr>
          <p:nvPr/>
        </p:nvPicPr>
        <p:blipFill>
          <a:blip r:embed="rId2">
            <a:extLst/>
          </a:blip>
          <a:stretch>
            <a:fillRect/>
          </a:stretch>
        </p:blipFill>
        <p:spPr>
          <a:xfrm>
            <a:off x="17145000" y="9009060"/>
            <a:ext cx="1143000" cy="2420940"/>
          </a:xfrm>
          <a:prstGeom prst="rect">
            <a:avLst/>
          </a:prstGeom>
          <a:ln w="12700">
            <a:miter lim="400000"/>
          </a:ln>
        </p:spPr>
      </p:pic>
      <p:sp>
        <p:nvSpPr>
          <p:cNvPr id="21" name="Slide Number"/>
          <p:cNvSpPr txBox="1"/>
          <p:nvPr>
            <p:ph type="sldNum" sz="quarter" idx="2"/>
          </p:nvPr>
        </p:nvSpPr>
        <p:spPr>
          <a:xfrm>
            <a:off x="508000" y="10795000"/>
            <a:ext cx="323478" cy="330200"/>
          </a:xfrm>
          <a:prstGeom prst="rect">
            <a:avLst/>
          </a:prstGeom>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Start Slide">
    <p:spTree>
      <p:nvGrpSpPr>
        <p:cNvPr id="1" name=""/>
        <p:cNvGrpSpPr/>
        <p:nvPr/>
      </p:nvGrpSpPr>
      <p:grpSpPr>
        <a:xfrm>
          <a:off x="0" y="0"/>
          <a:ext cx="0" cy="0"/>
          <a:chOff x="0" y="0"/>
          <a:chExt cx="0" cy="0"/>
        </a:xfrm>
      </p:grpSpPr>
      <p:pic>
        <p:nvPicPr>
          <p:cNvPr id="28" name="Picture 6" descr="Picture 6"/>
          <p:cNvPicPr>
            <a:picLocks noChangeAspect="1"/>
          </p:cNvPicPr>
          <p:nvPr/>
        </p:nvPicPr>
        <p:blipFill>
          <a:blip r:embed="rId2">
            <a:extLst/>
          </a:blip>
          <a:stretch>
            <a:fillRect/>
          </a:stretch>
        </p:blipFill>
        <p:spPr>
          <a:xfrm>
            <a:off x="17145000" y="9009060"/>
            <a:ext cx="1143000" cy="2420940"/>
          </a:xfrm>
          <a:prstGeom prst="rect">
            <a:avLst/>
          </a:prstGeom>
          <a:ln w="12700">
            <a:miter lim="400000"/>
          </a:ln>
        </p:spPr>
      </p:pic>
      <p:sp>
        <p:nvSpPr>
          <p:cNvPr id="29" name="Slide Number"/>
          <p:cNvSpPr txBox="1"/>
          <p:nvPr>
            <p:ph type="sldNum" sz="quarter" idx="2"/>
          </p:nvPr>
        </p:nvSpPr>
        <p:spPr>
          <a:xfrm>
            <a:off x="508000" y="10795000"/>
            <a:ext cx="323478" cy="330200"/>
          </a:xfrm>
          <a:prstGeom prst="rect">
            <a:avLst/>
          </a:prstGeom>
        </p:spPr>
        <p:txBody>
          <a:bodyPr lIns="0" tIns="0" rIns="0" bIns="0" anchor="t"/>
          <a:lstStyle>
            <a:lvl1pPr algn="l">
              <a:defRPr sz="2200">
                <a:solidFill>
                  <a:srgbClr val="FFFFFF"/>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2">
            <a:extLst/>
          </a:blip>
          <a:stretch>
            <a:fillRect/>
          </a:stretch>
        </p:blipFill>
        <p:spPr>
          <a:xfrm>
            <a:off x="15240000" y="4974166"/>
            <a:ext cx="3048000" cy="6455834"/>
          </a:xfrm>
          <a:prstGeom prst="rect">
            <a:avLst/>
          </a:prstGeom>
          <a:ln w="12700">
            <a:miter lim="400000"/>
          </a:ln>
        </p:spPr>
      </p:pic>
      <p:pic>
        <p:nvPicPr>
          <p:cNvPr id="3" name="Picture 2" descr="Picture 2"/>
          <p:cNvPicPr>
            <a:picLocks noChangeAspect="1"/>
          </p:cNvPicPr>
          <p:nvPr/>
        </p:nvPicPr>
        <p:blipFill>
          <a:blip r:embed="rId3">
            <a:extLst/>
          </a:blip>
          <a:stretch>
            <a:fillRect/>
          </a:stretch>
        </p:blipFill>
        <p:spPr>
          <a:xfrm>
            <a:off x="916613" y="9791700"/>
            <a:ext cx="3962402" cy="990600"/>
          </a:xfrm>
          <a:prstGeom prst="rect">
            <a:avLst/>
          </a:prstGeom>
          <a:ln w="12700">
            <a:miter lim="400000"/>
          </a:ln>
        </p:spPr>
      </p:pic>
      <p:sp>
        <p:nvSpPr>
          <p:cNvPr id="4" name="Title Text"/>
          <p:cNvSpPr txBox="1"/>
          <p:nvPr>
            <p:ph type="title"/>
          </p:nvPr>
        </p:nvSpPr>
        <p:spPr>
          <a:xfrm>
            <a:off x="2740025" y="1283229"/>
            <a:ext cx="14630400" cy="2780771"/>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nchor="ctr"/>
          <a:lstStyle/>
          <a:p>
            <a:pPr/>
            <a:r>
              <a:t>Title Text</a:t>
            </a:r>
          </a:p>
        </p:txBody>
      </p:sp>
      <p:sp>
        <p:nvSpPr>
          <p:cNvPr id="5" name="Body Level One…"/>
          <p:cNvSpPr txBox="1"/>
          <p:nvPr>
            <p:ph type="body" idx="1"/>
          </p:nvPr>
        </p:nvSpPr>
        <p:spPr>
          <a:xfrm>
            <a:off x="10207625" y="4064000"/>
            <a:ext cx="7162800" cy="7366000"/>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2023428" y="10393346"/>
            <a:ext cx="422574" cy="401142"/>
          </a:xfrm>
          <a:prstGeom prst="rect">
            <a:avLst/>
          </a:prstGeom>
          <a:ln w="12700">
            <a:miter lim="400000"/>
          </a:ln>
        </p:spPr>
        <p:txBody>
          <a:bodyPr wrap="none" lIns="76200" tIns="76200" rIns="76200" bIns="76200" anchor="ctr">
            <a:spAutoFit/>
          </a:bodyPr>
          <a:lstStyle>
            <a:lvl1pPr algn="r">
              <a:spcBef>
                <a:spcPts val="0"/>
              </a:spcBef>
              <a:defRPr sz="2000">
                <a:solidFill>
                  <a:srgbClr val="141313"/>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Lst>
  <p:transition xmlns:p14="http://schemas.microsoft.com/office/powerpoint/2010/main" spd="med" advClick="1"/>
  <p:txStyles>
    <p:titleStyle>
      <a:lvl1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1pPr>
      <a:lvl2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2pPr>
      <a:lvl3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3pPr>
      <a:lvl4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4pPr>
      <a:lvl5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5pPr>
      <a:lvl6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6pPr>
      <a:lvl7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7pPr>
      <a:lvl8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8pPr>
      <a:lvl9pPr marL="0" marR="0" indent="0" algn="ctr" defTabSz="762000" rtl="0" latinLnBrk="0">
        <a:lnSpc>
          <a:spcPct val="100000"/>
        </a:lnSpc>
        <a:spcBef>
          <a:spcPts val="0"/>
        </a:spcBef>
        <a:spcAft>
          <a:spcPts val="0"/>
        </a:spcAft>
        <a:buClrTx/>
        <a:buSzTx/>
        <a:buFontTx/>
        <a:buNone/>
        <a:tabLst/>
        <a:defRPr b="0" baseline="0" cap="none" i="0" spc="0" strike="noStrike" sz="7200" u="none">
          <a:solidFill>
            <a:srgbClr val="141313"/>
          </a:solidFill>
          <a:uFillTx/>
          <a:latin typeface="+mn-lt"/>
          <a:ea typeface="+mn-ea"/>
          <a:cs typeface="+mn-cs"/>
          <a:sym typeface="Calibri"/>
        </a:defRPr>
      </a:lvl9pPr>
    </p:titleStyle>
    <p:bodyStyle>
      <a:lvl1pPr marL="557212" marR="0" indent="-557212"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1pPr>
      <a:lvl2pPr marL="987877" marR="0" indent="-530677"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2pPr>
      <a:lvl3pPr marL="1409700" marR="0" indent="-495300"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3pPr>
      <a:lvl4pPr marL="1965960" marR="0" indent="-594360"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4pPr>
      <a:lvl5pPr marL="2423160" marR="0" indent="-594360"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5pPr>
      <a:lvl6pPr marL="2880360" marR="0" indent="-594360"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6pPr>
      <a:lvl7pPr marL="3337559" marR="0" indent="-594359"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7pPr>
      <a:lvl8pPr marL="3794759" marR="0" indent="-594359"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8pPr>
      <a:lvl9pPr marL="4251959" marR="0" indent="-594359" algn="l" defTabSz="762000" rtl="0" latinLnBrk="0">
        <a:lnSpc>
          <a:spcPct val="100000"/>
        </a:lnSpc>
        <a:spcBef>
          <a:spcPts val="1200"/>
        </a:spcBef>
        <a:spcAft>
          <a:spcPts val="0"/>
        </a:spcAft>
        <a:buClrTx/>
        <a:buSzPct val="100000"/>
        <a:buFont typeface="Arial"/>
        <a:buChar char="•"/>
        <a:tabLst/>
        <a:defRPr b="0" baseline="0" cap="none" i="0" spc="0" strike="noStrike" sz="5200" u="none">
          <a:solidFill>
            <a:srgbClr val="141313"/>
          </a:solidFill>
          <a:uFillTx/>
          <a:latin typeface="+mn-lt"/>
          <a:ea typeface="+mn-ea"/>
          <a:cs typeface="+mn-cs"/>
          <a:sym typeface="Calibri"/>
        </a:defRPr>
      </a:lvl9pPr>
    </p:bodyStyle>
    <p:otherStyle>
      <a:lvl1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1pPr>
      <a:lvl2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2pPr>
      <a:lvl3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3pPr>
      <a:lvl4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4pPr>
      <a:lvl5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5pPr>
      <a:lvl6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6pPr>
      <a:lvl7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7pPr>
      <a:lvl8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8pPr>
      <a:lvl9pPr marL="0" marR="0" indent="0" algn="r" defTabSz="7620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TextBox 3"/>
          <p:cNvSpPr txBox="1"/>
          <p:nvPr/>
        </p:nvSpPr>
        <p:spPr>
          <a:xfrm>
            <a:off x="1396999" y="1142999"/>
            <a:ext cx="13910817" cy="49997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500"/>
              </a:lnSpc>
              <a:defRPr spc="165" sz="13200">
                <a:solidFill>
                  <a:srgbClr val="FFFFFE"/>
                </a:solidFill>
                <a:latin typeface="ITC Franklin Gothic Std Dm Cd"/>
                <a:ea typeface="ITC Franklin Gothic Std Dm Cd"/>
                <a:cs typeface="ITC Franklin Gothic Std Dm Cd"/>
                <a:sym typeface="ITC Franklin Gothic Std Dm Cd"/>
              </a:defRPr>
            </a:pPr>
            <a:r>
              <a:t>Basketball Game</a:t>
            </a:r>
          </a:p>
          <a:p>
            <a:pPr>
              <a:lnSpc>
                <a:spcPts val="5800"/>
              </a:lnSpc>
              <a:defRPr spc="165" sz="5800">
                <a:solidFill>
                  <a:srgbClr val="FFFFFE"/>
                </a:solidFill>
                <a:latin typeface="ITC Franklin Gothic Std Bk Cd"/>
                <a:ea typeface="ITC Franklin Gothic Std Bk Cd"/>
                <a:cs typeface="ITC Franklin Gothic Std Bk Cd"/>
                <a:sym typeface="ITC Franklin Gothic Std Bk Cd"/>
              </a:defRPr>
            </a:pPr>
          </a:p>
          <a:p>
            <a:pPr>
              <a:lnSpc>
                <a:spcPts val="5800"/>
              </a:lnSpc>
              <a:defRPr spc="165" sz="5800">
                <a:solidFill>
                  <a:srgbClr val="FFFFFE"/>
                </a:solidFill>
                <a:latin typeface="ITC Franklin Gothic Std Bk Cd"/>
                <a:ea typeface="ITC Franklin Gothic Std Bk Cd"/>
                <a:cs typeface="ITC Franklin Gothic Std Bk Cd"/>
                <a:sym typeface="ITC Franklin Gothic Std Bk Cd"/>
              </a:defRPr>
            </a:pPr>
            <a:r>
              <a:t>in JavaScript </a:t>
            </a:r>
          </a:p>
          <a:p>
            <a:pPr>
              <a:lnSpc>
                <a:spcPts val="5800"/>
              </a:lnSpc>
              <a:defRPr cap="all" spc="163">
                <a:solidFill>
                  <a:srgbClr val="FFFFFE"/>
                </a:solidFill>
                <a:latin typeface="ITC Franklin Gothic Std Bk Cd"/>
                <a:ea typeface="ITC Franklin Gothic Std Bk Cd"/>
                <a:cs typeface="ITC Franklin Gothic Std Bk Cd"/>
                <a:sym typeface="ITC Franklin Gothic Std Bk Cd"/>
              </a:defRPr>
            </a:pPr>
          </a:p>
          <a:p>
            <a:pPr>
              <a:lnSpc>
                <a:spcPts val="5800"/>
              </a:lnSpc>
              <a:defRPr spc="102">
                <a:solidFill>
                  <a:srgbClr val="FFFFFE"/>
                </a:solidFill>
                <a:latin typeface="ITC Franklin Gothic Std Bk Cd"/>
                <a:ea typeface="ITC Franklin Gothic Std Bk Cd"/>
                <a:cs typeface="ITC Franklin Gothic Std Bk Cd"/>
                <a:sym typeface="ITC Franklin Gothic Std Bk Cd"/>
              </a:defRPr>
            </a:pPr>
            <a:r>
              <a:t>Prof. Gail Harris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Slide Number"/>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76" name="TextBox 3"/>
          <p:cNvSpPr txBox="1"/>
          <p:nvPr/>
        </p:nvSpPr>
        <p:spPr>
          <a:xfrm>
            <a:off x="1396999" y="1142998"/>
            <a:ext cx="12954003" cy="436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Animated motion of the hoop</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use dx</a:t>
            </a: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bounce at edges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Slide Number"/>
          <p:cNvSpPr txBox="1"/>
          <p:nvPr>
            <p:ph type="sldNum" sz="quarter" idx="4294967295"/>
          </p:nvPr>
        </p:nvSpPr>
        <p:spPr>
          <a:xfrm>
            <a:off x="508000" y="10795000"/>
            <a:ext cx="3028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79"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Buttons to move the basketball</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left and right buttons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Slide Number"/>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82" name="TextBox 3"/>
          <p:cNvSpPr txBox="1"/>
          <p:nvPr/>
        </p:nvSpPr>
        <p:spPr>
          <a:xfrm>
            <a:off x="1396999" y="1142998"/>
            <a:ext cx="12954003" cy="436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Shoot the basketball upward</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add shoot button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Slide Number"/>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85"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Use dy to move upward</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first bullet point here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lide Number"/>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88" name="TextBox 3"/>
          <p:cNvSpPr txBox="1"/>
          <p:nvPr/>
        </p:nvSpPr>
        <p:spPr>
          <a:xfrm>
            <a:off x="1396999" y="1142998"/>
            <a:ext cx="12954003" cy="5715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Gravity! We need Gravity!</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add gravity</a:t>
            </a: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two issues:</a:t>
            </a:r>
          </a:p>
          <a:p>
            <a:pPr lvl="5" marL="561108" indent="-561108">
              <a:buSzPct val="100000"/>
              <a:buFont typeface="Arial"/>
              <a:buChar char="•"/>
              <a:defRPr>
                <a:latin typeface="ITC Franklin Gothic Std Bk Cd"/>
                <a:ea typeface="ITC Franklin Gothic Std Bk Cd"/>
                <a:cs typeface="ITC Franklin Gothic Std Bk Cd"/>
                <a:sym typeface="ITC Franklin Gothic Std Bk Cd"/>
              </a:defRPr>
            </a:pPr>
            <a:r>
              <a:t>watch hoop fall</a:t>
            </a:r>
          </a:p>
          <a:p>
            <a:pPr lvl="2" marL="561108" indent="-561108">
              <a:buSzPct val="100000"/>
              <a:buFont typeface="Arial"/>
              <a:buChar char="•"/>
              <a:defRPr>
                <a:latin typeface="ITC Franklin Gothic Std Bk Cd"/>
                <a:ea typeface="ITC Franklin Gothic Std Bk Cd"/>
                <a:cs typeface="ITC Franklin Gothic Std Bk Cd"/>
                <a:sym typeface="ITC Franklin Gothic Std Bk Cd"/>
              </a:defRPr>
            </a:pPr>
            <a:r>
              <a:t>and watch both fall through the floor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Slide Number"/>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91"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A hoop is not a basketball</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first bullet point here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lide Number"/>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94"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We have a floor</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choose </a:t>
            </a:r>
            <a:r>
              <a:t>no bounce, for simplicity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Slide Number"/>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97"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Scoring a basket</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a:t>
            </a:r>
            <a:r>
              <a:t>collision" of ball with hoop</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Slide Number"/>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100"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Final Code</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provide final code, especially if ran out of time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extBox 1"/>
          <p:cNvSpPr txBox="1"/>
          <p:nvPr/>
        </p:nvSpPr>
        <p:spPr>
          <a:xfrm>
            <a:off x="1396999" y="1143000"/>
            <a:ext cx="12954003" cy="1216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9100"/>
              </a:lnSpc>
              <a:defRPr spc="166" sz="10000">
                <a:solidFill>
                  <a:srgbClr val="FFFFFE"/>
                </a:solidFill>
                <a:latin typeface="ITC Franklin Gothic Std Dm Cd"/>
                <a:ea typeface="ITC Franklin Gothic Std Dm Cd"/>
                <a:cs typeface="ITC Franklin Gothic Std Dm Cd"/>
                <a:sym typeface="ITC Franklin Gothic Std Dm Cd"/>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TextBox 4"/>
          <p:cNvSpPr txBox="1"/>
          <p:nvPr>
            <p:ph type="sldNum" sz="quarter" idx="4294967295"/>
          </p:nvPr>
        </p:nvSpPr>
        <p:spPr>
          <a:xfrm>
            <a:off x="508000" y="10795000"/>
            <a:ext cx="168089"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FFFFFF"/>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43" name="TextBox 2"/>
          <p:cNvSpPr txBox="1"/>
          <p:nvPr/>
        </p:nvSpPr>
        <p:spPr>
          <a:xfrm>
            <a:off x="1396999" y="1142999"/>
            <a:ext cx="12954003" cy="267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9100"/>
              </a:lnSpc>
              <a:defRPr spc="166" sz="10000">
                <a:solidFill>
                  <a:srgbClr val="FFFFFF"/>
                </a:solidFill>
                <a:latin typeface="ITC Franklin Gothic Std Dm Cd"/>
                <a:ea typeface="ITC Franklin Gothic Std Dm Cd"/>
                <a:cs typeface="ITC Franklin Gothic Std Dm Cd"/>
                <a:sym typeface="ITC Franklin Gothic Std Dm Cd"/>
              </a:defRPr>
            </a:pPr>
            <a:r>
              <a:t>Intro</a:t>
            </a:r>
          </a:p>
          <a:p>
            <a:pPr>
              <a:defRPr sz="4200">
                <a:solidFill>
                  <a:srgbClr val="FFFFFF"/>
                </a:solidFill>
                <a:latin typeface="ITC Franklin Gothic Std Bk Cd"/>
                <a:ea typeface="ITC Franklin Gothic Std Bk Cd"/>
                <a:cs typeface="ITC Franklin Gothic Std Bk Cd"/>
                <a:sym typeface="ITC Franklin Gothic Std Bk Cd"/>
              </a:defRPr>
            </a:pPr>
          </a:p>
          <a:p>
            <a:pPr>
              <a:defRPr sz="4200">
                <a:solidFill>
                  <a:srgbClr val="FFFFFF"/>
                </a:solidFill>
                <a:latin typeface="ITC Franklin Gothic Std Bk Cd"/>
                <a:ea typeface="ITC Franklin Gothic Std Bk Cd"/>
                <a:cs typeface="ITC Franklin Gothic Std Bk Cd"/>
                <a:sym typeface="ITC Franklin Gothic Std Bk Cd"/>
              </a:defRPr>
            </a:pPr>
            <a:r>
              <a:t>Insert body copy here.</a:t>
            </a:r>
          </a:p>
        </p:txBody>
      </p:sp>
      <p:pic>
        <p:nvPicPr>
          <p:cNvPr id="44" name="Screen Shot 2022-02-17 at 10.33.30 AM.png" descr="Screen Shot 2022-02-17 at 10.33.30 AM.png"/>
          <p:cNvPicPr>
            <a:picLocks noChangeAspect="1"/>
          </p:cNvPicPr>
          <p:nvPr/>
        </p:nvPicPr>
        <p:blipFill>
          <a:blip r:embed="rId3">
            <a:extLst/>
          </a:blip>
          <a:stretch>
            <a:fillRect/>
          </a:stretch>
        </p:blipFill>
        <p:spPr>
          <a:xfrm>
            <a:off x="9761562" y="5525744"/>
            <a:ext cx="6783189" cy="5398198"/>
          </a:xfrm>
          <a:prstGeom prst="rect">
            <a:avLst/>
          </a:prstGeom>
          <a:ln w="12700">
            <a:miter lim="400000"/>
          </a:ln>
        </p:spPr>
      </p:pic>
      <p:pic>
        <p:nvPicPr>
          <p:cNvPr id="45" name="Screen Shot 2022-02-17 at 10.35.22 AM.png" descr="Screen Shot 2022-02-17 at 10.35.22 AM.png"/>
          <p:cNvPicPr>
            <a:picLocks noChangeAspect="1"/>
          </p:cNvPicPr>
          <p:nvPr/>
        </p:nvPicPr>
        <p:blipFill>
          <a:blip r:embed="rId4">
            <a:extLst/>
          </a:blip>
          <a:stretch>
            <a:fillRect/>
          </a:stretch>
        </p:blipFill>
        <p:spPr>
          <a:xfrm>
            <a:off x="1300876" y="4415783"/>
            <a:ext cx="7835901" cy="65024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extBox 1"/>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107" name="TextBox 3"/>
          <p:cNvSpPr txBox="1"/>
          <p:nvPr/>
        </p:nvSpPr>
        <p:spPr>
          <a:xfrm>
            <a:off x="1396999" y="1142999"/>
            <a:ext cx="12954003" cy="7353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Insert Title Here</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 Lorem ipsum dolor sit amet, consectetur adipiscing elit. Integer enim sapien, placerat ac vulputate ac, luctus vehicula lectus. Quisque purus purus, volutpat quis tempus vitae, vehicula id eros.</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first bullet point here</a:t>
            </a: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second bullet point here</a:t>
            </a: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third bullet point here</a:t>
            </a: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fourth bullet point here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extBox 1"/>
          <p:cNvSpPr txBox="1"/>
          <p:nvPr>
            <p:ph type="sldNum" sz="quarter" idx="4294967295"/>
          </p:nvPr>
        </p:nvSpPr>
        <p:spPr>
          <a:xfrm>
            <a:off x="508000" y="10795000"/>
            <a:ext cx="323478"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112" name="TextBox 2"/>
          <p:cNvSpPr txBox="1"/>
          <p:nvPr/>
        </p:nvSpPr>
        <p:spPr>
          <a:xfrm>
            <a:off x="1396999" y="1143000"/>
            <a:ext cx="6477003" cy="10083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Insert Title Here</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 Lorem ipsum dolor sit amet, consectetur adipiscing elit. Integer enim sapien, placerat ac vulputate ac, luctus vehicula lectus. Quisque purus purus, volutpat quis tempus vitae, vehicula id eros.</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first bullet point here</a:t>
            </a: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second bullet point here</a:t>
            </a: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third bullet point here</a:t>
            </a: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fourth bullet point here</a:t>
            </a:r>
          </a:p>
        </p:txBody>
      </p:sp>
      <p:pic>
        <p:nvPicPr>
          <p:cNvPr id="113" name="Picture 3" descr="Picture 3"/>
          <p:cNvPicPr>
            <a:picLocks noChangeAspect="1"/>
          </p:cNvPicPr>
          <p:nvPr/>
        </p:nvPicPr>
        <p:blipFill>
          <a:blip r:embed="rId3">
            <a:extLst/>
          </a:blip>
          <a:stretch>
            <a:fillRect/>
          </a:stretch>
        </p:blipFill>
        <p:spPr>
          <a:xfrm>
            <a:off x="9990666" y="2476500"/>
            <a:ext cx="4932519" cy="6477000"/>
          </a:xfrm>
          <a:prstGeom prst="rect">
            <a:avLst/>
          </a:prstGeom>
          <a:ln w="12700">
            <a:solidFill>
              <a:srgbClr val="000000"/>
            </a:solidFill>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Slide Number"/>
          <p:cNvSpPr txBox="1"/>
          <p:nvPr>
            <p:ph type="sldNum" sz="quarter" idx="4294967295"/>
          </p:nvPr>
        </p:nvSpPr>
        <p:spPr>
          <a:xfrm>
            <a:off x="508000" y="10795000"/>
            <a:ext cx="168089"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50"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Concept/Attention Grabber</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first bullet point here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TextBox 1"/>
          <p:cNvSpPr txBox="1"/>
          <p:nvPr>
            <p:ph type="sldNum" sz="quarter" idx="4294967295"/>
          </p:nvPr>
        </p:nvSpPr>
        <p:spPr>
          <a:xfrm>
            <a:off x="508000" y="10795000"/>
            <a:ext cx="168089"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53" name="TextBox 3"/>
          <p:cNvSpPr txBox="1"/>
          <p:nvPr/>
        </p:nvSpPr>
        <p:spPr>
          <a:xfrm>
            <a:off x="1396999" y="1142999"/>
            <a:ext cx="12954003" cy="234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Learning Objectives this week</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explain…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TextBox 1"/>
          <p:cNvSpPr txBox="1"/>
          <p:nvPr>
            <p:ph type="sldNum" sz="quarter" idx="4294967295"/>
          </p:nvPr>
        </p:nvSpPr>
        <p:spPr>
          <a:xfrm>
            <a:off x="508000" y="10795000"/>
            <a:ext cx="168089"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58" name="TextBox 3"/>
          <p:cNvSpPr txBox="1"/>
          <p:nvPr/>
        </p:nvSpPr>
        <p:spPr>
          <a:xfrm>
            <a:off x="1396999" y="1142998"/>
            <a:ext cx="12954003" cy="436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The Agenda</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Body </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Item 1</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TextBox 1"/>
          <p:cNvSpPr txBox="1"/>
          <p:nvPr/>
        </p:nvSpPr>
        <p:spPr>
          <a:xfrm>
            <a:off x="1396999" y="1143000"/>
            <a:ext cx="12954003" cy="1216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9100"/>
              </a:lnSpc>
              <a:defRPr spc="166" sz="10000">
                <a:solidFill>
                  <a:srgbClr val="FFFFFE"/>
                </a:solidFill>
                <a:latin typeface="ITC Franklin Gothic Std Dm Cd"/>
                <a:ea typeface="ITC Franklin Gothic Std Dm Cd"/>
                <a:cs typeface="ITC Franklin Gothic Std Dm Cd"/>
                <a:sym typeface="ITC Franklin Gothic Std Dm Cd"/>
              </a:defRPr>
            </a:lvl1pPr>
          </a:lstStyle>
          <a:p>
            <a:pPr/>
            <a:r>
              <a:t>Thank you.</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TextBox 4"/>
          <p:cNvSpPr txBox="1"/>
          <p:nvPr>
            <p:ph type="sldNum" sz="quarter" idx="4294967295"/>
          </p:nvPr>
        </p:nvSpPr>
        <p:spPr>
          <a:xfrm>
            <a:off x="508000" y="10795000"/>
            <a:ext cx="168089"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FFFFFF"/>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65" name="TextBox 2"/>
          <p:cNvSpPr txBox="1"/>
          <p:nvPr/>
        </p:nvSpPr>
        <p:spPr>
          <a:xfrm>
            <a:off x="1396999" y="1142999"/>
            <a:ext cx="12954003" cy="267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9100"/>
              </a:lnSpc>
              <a:defRPr spc="166" sz="10000">
                <a:solidFill>
                  <a:srgbClr val="FFFFFF"/>
                </a:solidFill>
                <a:latin typeface="ITC Franklin Gothic Std Dm Cd"/>
                <a:ea typeface="ITC Franklin Gothic Std Dm Cd"/>
                <a:cs typeface="ITC Franklin Gothic Std Dm Cd"/>
                <a:sym typeface="ITC Franklin Gothic Std Dm Cd"/>
              </a:defRPr>
            </a:pPr>
            <a:r>
              <a:t>Section</a:t>
            </a:r>
          </a:p>
          <a:p>
            <a:pPr>
              <a:defRPr sz="4200">
                <a:solidFill>
                  <a:srgbClr val="FFFFFF"/>
                </a:solidFill>
                <a:latin typeface="ITC Franklin Gothic Std Bk Cd"/>
                <a:ea typeface="ITC Franklin Gothic Std Bk Cd"/>
                <a:cs typeface="ITC Franklin Gothic Std Bk Cd"/>
                <a:sym typeface="ITC Franklin Gothic Std Bk Cd"/>
              </a:defRPr>
            </a:pPr>
          </a:p>
          <a:p>
            <a:pPr>
              <a:defRPr sz="4200">
                <a:solidFill>
                  <a:srgbClr val="FFFFFF"/>
                </a:solidFill>
                <a:latin typeface="ITC Franklin Gothic Std Bk Cd"/>
                <a:ea typeface="ITC Franklin Gothic Std Bk Cd"/>
                <a:cs typeface="ITC Franklin Gothic Std Bk Cd"/>
                <a:sym typeface="ITC Franklin Gothic Std Bk Cd"/>
              </a:defRPr>
            </a:pPr>
            <a:r>
              <a:t>Insert body copy here.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lide Number"/>
          <p:cNvSpPr txBox="1"/>
          <p:nvPr>
            <p:ph type="sldNum" sz="quarter" idx="4294967295"/>
          </p:nvPr>
        </p:nvSpPr>
        <p:spPr>
          <a:xfrm>
            <a:off x="508000" y="10795000"/>
            <a:ext cx="168089"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70"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What is a </a:t>
            </a:r>
            <a:r>
              <a:rPr b="1" i="1"/>
              <a:t>variable </a:t>
            </a:r>
            <a:r>
              <a:t>?</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first bullet point here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lide Number"/>
          <p:cNvSpPr txBox="1"/>
          <p:nvPr>
            <p:ph type="sldNum" sz="quarter" idx="4294967295"/>
          </p:nvPr>
        </p:nvSpPr>
        <p:spPr>
          <a:xfrm>
            <a:off x="508000" y="10795000"/>
            <a:ext cx="168089" cy="330200"/>
          </a:xfrm>
          <a:prstGeom prst="rect">
            <a:avLst/>
          </a:prstGeom>
          <a:extLst>
            <a:ext uri="{C572A759-6A51-4108-AA02-DFA0A04FC94B}">
              <ma14:wrappingTextBoxFlag xmlns:ma14="http://schemas.microsoft.com/office/mac/drawingml/2011/main" val="1"/>
            </a:ext>
          </a:extLst>
        </p:spPr>
        <p:txBody>
          <a:bodyPr lIns="0" tIns="0" rIns="0" bIns="0" anchor="t"/>
          <a:lstStyle>
            <a:lvl1pPr algn="l">
              <a:defRPr sz="2200">
                <a:solidFill>
                  <a:srgbClr val="000000"/>
                </a:solidFill>
                <a:latin typeface="ITC Franklin Gothic Std MedCd"/>
                <a:ea typeface="ITC Franklin Gothic Std MedCd"/>
                <a:cs typeface="ITC Franklin Gothic Std MedCd"/>
                <a:sym typeface="ITC Franklin Gothic Std MedCd"/>
              </a:defRPr>
            </a:lvl1pPr>
          </a:lstStyle>
          <a:p>
            <a:pPr/>
            <a:fld id="{86CB4B4D-7CA3-9044-876B-883B54F8677D}" type="slidenum"/>
          </a:p>
        </p:txBody>
      </p:sp>
      <p:sp>
        <p:nvSpPr>
          <p:cNvPr id="73" name="TextBox 3"/>
          <p:cNvSpPr txBox="1"/>
          <p:nvPr/>
        </p:nvSpPr>
        <p:spPr>
          <a:xfrm>
            <a:off x="1396999" y="1142998"/>
            <a:ext cx="12954003" cy="3695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6600">
                <a:solidFill>
                  <a:schemeClr val="accent1"/>
                </a:solidFill>
                <a:latin typeface="ITC Franklin Gothic Std Bk Cd"/>
                <a:ea typeface="ITC Franklin Gothic Std Bk Cd"/>
                <a:cs typeface="ITC Franklin Gothic Std Bk Cd"/>
                <a:sym typeface="ITC Franklin Gothic Std Bk Cd"/>
              </a:defRPr>
            </a:pPr>
            <a:r>
              <a:t>Hide/show text on web page</a:t>
            </a:r>
          </a:p>
          <a:p>
            <a:pPr>
              <a:defRPr>
                <a:latin typeface="ITC Franklin Gothic Std Bk Cd"/>
                <a:ea typeface="ITC Franklin Gothic Std Bk Cd"/>
                <a:cs typeface="ITC Franklin Gothic Std Bk Cd"/>
                <a:sym typeface="ITC Franklin Gothic Std Bk Cd"/>
              </a:defRPr>
            </a:pPr>
          </a:p>
          <a:p>
            <a:pPr>
              <a:defRPr>
                <a:latin typeface="ITC Franklin Gothic Std Bk Cd"/>
                <a:ea typeface="ITC Franklin Gothic Std Bk Cd"/>
                <a:cs typeface="ITC Franklin Gothic Std Bk Cd"/>
                <a:sym typeface="ITC Franklin Gothic Std Bk Cd"/>
              </a:defRPr>
            </a:pPr>
            <a:r>
              <a:t>Insert body copy here.</a:t>
            </a:r>
          </a:p>
          <a:p>
            <a:pPr>
              <a:defRPr>
                <a:latin typeface="ITC Franklin Gothic Std Bk Cd"/>
                <a:ea typeface="ITC Franklin Gothic Std Bk Cd"/>
                <a:cs typeface="ITC Franklin Gothic Std Bk Cd"/>
                <a:sym typeface="ITC Franklin Gothic Std Bk Cd"/>
              </a:defRPr>
            </a:pPr>
          </a:p>
          <a:p>
            <a:pPr marL="561108" indent="-561108">
              <a:buSzPct val="100000"/>
              <a:buFont typeface="Arial"/>
              <a:buChar char="•"/>
              <a:defRPr>
                <a:latin typeface="ITC Franklin Gothic Std Bk Cd"/>
                <a:ea typeface="ITC Franklin Gothic Std Bk Cd"/>
                <a:cs typeface="ITC Franklin Gothic Std Bk Cd"/>
                <a:sym typeface="ITC Franklin Gothic Std Bk Cd"/>
              </a:defRPr>
            </a:pPr>
            <a:r>
              <a:t>Insert first bullet point here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Humber Title Slide">
  <a:themeElements>
    <a:clrScheme name="Humber Title Slide">
      <a:dk1>
        <a:srgbClr val="000000"/>
      </a:dk1>
      <a:lt1>
        <a:srgbClr val="FFFFFF"/>
      </a:lt1>
      <a:dk2>
        <a:srgbClr val="A7A7A7"/>
      </a:dk2>
      <a:lt2>
        <a:srgbClr val="535353"/>
      </a:lt2>
      <a:accent1>
        <a:srgbClr val="008EC8"/>
      </a:accent1>
      <a:accent2>
        <a:srgbClr val="AFC828"/>
      </a:accent2>
      <a:accent3>
        <a:srgbClr val="D53958"/>
      </a:accent3>
      <a:accent4>
        <a:srgbClr val="FFE319"/>
      </a:accent4>
      <a:accent5>
        <a:srgbClr val="3C1C66"/>
      </a:accent5>
      <a:accent6>
        <a:srgbClr val="008C99"/>
      </a:accent6>
      <a:hlink>
        <a:srgbClr val="0000FF"/>
      </a:hlink>
      <a:folHlink>
        <a:srgbClr val="FF00FF"/>
      </a:folHlink>
    </a:clrScheme>
    <a:fontScheme name="Humber Title Slide">
      <a:majorFont>
        <a:latin typeface="Helvetica"/>
        <a:ea typeface="Helvetica"/>
        <a:cs typeface="Helvetica"/>
      </a:majorFont>
      <a:minorFont>
        <a:latin typeface="Calibri"/>
        <a:ea typeface="Calibri"/>
        <a:cs typeface="Calibri"/>
      </a:minorFont>
    </a:fontScheme>
    <a:fmtScheme name="Humber Title Slid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00000">
                <a:alpha val="35000"/>
              </a:srgbClr>
            </a:outerShdw>
          </a:effectLst>
        </a:effectStyle>
        <a:effectStyle>
          <a:effectLst>
            <a:outerShdw sx="100000" sy="100000" kx="0" ky="0" algn="b" rotWithShape="0" blurRad="63500" dist="38100" dir="5400000">
              <a:srgbClr val="000000">
                <a:alpha val="35000"/>
              </a:srgbClr>
            </a:outerShdw>
          </a:effectLst>
        </a:effectStyle>
        <a:effectStyle>
          <a:effectLst>
            <a:outerShdw sx="100000" sy="100000" kx="0" ky="0" algn="b" rotWithShape="0" blurRad="63500" dist="381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38100" dir="5400000">
            <a:srgbClr val="000000">
              <a:alpha val="35000"/>
            </a:srgbClr>
          </a:outerShdw>
        </a:effectLst>
        <a:sp3d/>
      </a:spPr>
      <a:bodyPr rot="0" spcFirstLastPara="1" vertOverflow="overflow" horzOverflow="overflow" vert="horz" wrap="square" lIns="76200" tIns="76200" rIns="76200" bIns="76200" numCol="1" spcCol="38100" rtlCol="0" anchor="ctr" upright="0">
        <a:spAutoFit/>
      </a:bodyPr>
      <a:lstStyle>
        <a:def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381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t" upright="0">
        <a:spAutoFit/>
      </a:bodyPr>
      <a:lstStyle>
        <a:def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Humber Title Slide">
  <a:themeElements>
    <a:clrScheme name="Humber Title Slide">
      <a:dk1>
        <a:srgbClr val="000000"/>
      </a:dk1>
      <a:lt1>
        <a:srgbClr val="FFFFFF"/>
      </a:lt1>
      <a:dk2>
        <a:srgbClr val="A7A7A7"/>
      </a:dk2>
      <a:lt2>
        <a:srgbClr val="535353"/>
      </a:lt2>
      <a:accent1>
        <a:srgbClr val="008EC8"/>
      </a:accent1>
      <a:accent2>
        <a:srgbClr val="AFC828"/>
      </a:accent2>
      <a:accent3>
        <a:srgbClr val="D53958"/>
      </a:accent3>
      <a:accent4>
        <a:srgbClr val="FFE319"/>
      </a:accent4>
      <a:accent5>
        <a:srgbClr val="3C1C66"/>
      </a:accent5>
      <a:accent6>
        <a:srgbClr val="008C99"/>
      </a:accent6>
      <a:hlink>
        <a:srgbClr val="0000FF"/>
      </a:hlink>
      <a:folHlink>
        <a:srgbClr val="FF00FF"/>
      </a:folHlink>
    </a:clrScheme>
    <a:fontScheme name="Humber Title Slide">
      <a:majorFont>
        <a:latin typeface="Helvetica"/>
        <a:ea typeface="Helvetica"/>
        <a:cs typeface="Helvetica"/>
      </a:majorFont>
      <a:minorFont>
        <a:latin typeface="Calibri"/>
        <a:ea typeface="Calibri"/>
        <a:cs typeface="Calibri"/>
      </a:minorFont>
    </a:fontScheme>
    <a:fmtScheme name="Humber Title Slid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00000">
                <a:alpha val="35000"/>
              </a:srgbClr>
            </a:outerShdw>
          </a:effectLst>
        </a:effectStyle>
        <a:effectStyle>
          <a:effectLst>
            <a:outerShdw sx="100000" sy="100000" kx="0" ky="0" algn="b" rotWithShape="0" blurRad="63500" dist="38100" dir="5400000">
              <a:srgbClr val="000000">
                <a:alpha val="35000"/>
              </a:srgbClr>
            </a:outerShdw>
          </a:effectLst>
        </a:effectStyle>
        <a:effectStyle>
          <a:effectLst>
            <a:outerShdw sx="100000" sy="100000" kx="0" ky="0" algn="b" rotWithShape="0" blurRad="63500" dist="381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38100" dir="5400000">
            <a:srgbClr val="000000">
              <a:alpha val="35000"/>
            </a:srgbClr>
          </a:outerShdw>
        </a:effectLst>
        <a:sp3d/>
      </a:spPr>
      <a:bodyPr rot="0" spcFirstLastPara="1" vertOverflow="overflow" horzOverflow="overflow" vert="horz" wrap="square" lIns="76200" tIns="76200" rIns="76200" bIns="76200" numCol="1" spcCol="38100" rtlCol="0" anchor="ctr" upright="0">
        <a:spAutoFit/>
      </a:bodyPr>
      <a:lstStyle>
        <a:def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381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t" upright="0">
        <a:spAutoFit/>
      </a:bodyPr>
      <a:lstStyle>
        <a:defPPr marL="0" marR="0" indent="0" algn="l" defTabSz="762000" rtl="0" fontAlgn="auto" latinLnBrk="0" hangingPunct="0">
          <a:lnSpc>
            <a:spcPct val="100000"/>
          </a:lnSpc>
          <a:spcBef>
            <a:spcPts val="100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