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0C7E-3CA7-DFE7-D8F2-8CB40018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3D528-454D-3FE7-BD5E-BEBD7A9F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A999-B6F2-1F39-ADFE-3C9582D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818C-177A-C72A-3F41-5F36BF31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C3F6-7682-564E-9C78-8EECE70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6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9222-A5D5-74F9-AD85-5A120A5E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46C3-C42E-4CA4-410C-24F3445E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19FC-D13C-339A-8C22-7A7C4F9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24C8-0E31-564C-205D-38503D10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3869-E111-4960-71B2-A6EC5AF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8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0A24-4CD5-CF7E-27E3-B9BA0ED1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F4717-619A-2AF4-BE90-26D4BF29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FAF4-9351-5ABB-98ED-92874E4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7C5E-38F9-3928-5C27-7A2A14C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3A5C-11F8-E49A-E17B-5EED9BB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6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795-796C-D96D-15A3-42323A64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4134-56D8-6CAC-02AC-CC58F7FD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6F18-FF96-433F-3948-7B8440D0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472B-FFF2-59D0-3B53-89158D65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F35B-E1FC-6DBF-F55E-0993CB8B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27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C8A-F390-D7B7-6E8E-98D939F0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B1A59-A1D8-7A6E-FE2F-D2C117EF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7DD5-532E-706B-2026-A78F8E6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D65E-27EB-D747-F5C2-ADBD7EA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3EE0-D332-6DBE-0069-0169EF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262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C766-0572-C978-A724-B1121831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8EFF-1419-8C53-BE48-801FD9C0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5240-B0AE-75B4-93D2-E58673F5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CC7C-58E0-8187-4542-A41644C0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54F4E-5AA7-B58D-9376-309C2B0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9166-D270-BE9B-F106-AFD7B14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33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0B67-794F-E778-B0DB-F5B0D28C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BCA5-4B95-686E-7D54-504AD9A7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7DD8-B9E0-B73B-1E8B-4F887D56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6CB79-A023-7434-C83E-F7B56493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7B2A4-30AC-FC44-1B39-6623CB96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20952-37E9-64C4-72C6-86A284F2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7A5F8-FE3A-0E72-C43F-66647DF0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478BB-B130-B4E0-D2C2-D956F47E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991B-6595-D6C2-2953-45D54260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BEE3-6166-443E-BA38-AD4EDAD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14A03-4A04-22CB-4F68-006A4C66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5FC5-5B1D-DF43-0B48-C462530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87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24893-C715-BBE2-BA20-834AC7DD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E00CF-3C3F-056E-31E4-DF9F2DB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BFF6-D2F9-C42F-86C6-BB0D139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2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2BE7-DA0F-4CBC-331F-478B0829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193-B160-C47C-4CE1-031B82F5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0F4D0-6D57-751D-01C5-96F8399B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0D1B-D785-56C6-ACBE-98A3EAC5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D90C-83EA-A3A9-FA0B-028B82C1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F9AF-0CDE-E978-B2B9-BDA1EE2D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1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B90E-98FE-2389-1D36-C898A81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3F9E6-373A-437B-777B-84CB641C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7F73-DDE7-40B8-0AE5-A948EA16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4254-4357-ED13-92CF-1601C5B3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8A01-9A8C-3138-7E13-AACCF3B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C3EB-8A3F-B871-6677-3F13308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50087-7A7A-22E1-A2F4-7F8D5C6F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28210-F7C0-4711-75A5-8015D96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59252-23A5-7938-36AB-4FB604F5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D0B6A-FF3F-4073-A166-4CA01CD69049}" type="datetimeFigureOut">
              <a:rPr lang="en-IE" smtClean="0"/>
              <a:t>30/01/2024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3BC1A-EBDF-ED1A-EB5A-E4A91B41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DC25-9688-BBEC-155F-C33D03548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29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6CE65-8AD7-22C6-89B2-6C5AFBC1F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342" b="129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C869D-F52D-AEBB-2383-5DE2AF40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IE" sz="8200" dirty="0">
                <a:solidFill>
                  <a:srgbClr val="FFFFFF"/>
                </a:solidFill>
              </a:rPr>
              <a:t>PP2 -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31C22-7E96-09EA-B853-860CBAD1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IE" dirty="0" err="1">
                <a:solidFill>
                  <a:srgbClr val="FFFFFF"/>
                </a:solidFill>
              </a:rPr>
              <a:t>QuizPro</a:t>
            </a:r>
            <a:endParaRPr lang="en-IE" dirty="0">
              <a:solidFill>
                <a:srgbClr val="FFFFFF"/>
              </a:solidFill>
            </a:endParaRPr>
          </a:p>
          <a:p>
            <a:pPr algn="l"/>
            <a:r>
              <a:rPr lang="en-IE" dirty="0">
                <a:solidFill>
                  <a:srgbClr val="FFFFFF"/>
                </a:solidFill>
              </a:rPr>
              <a:t>Code Institute</a:t>
            </a:r>
          </a:p>
        </p:txBody>
      </p:sp>
    </p:spTree>
    <p:extLst>
      <p:ext uri="{BB962C8B-B14F-4D97-AF65-F5344CB8AC3E}">
        <p14:creationId xmlns:p14="http://schemas.microsoft.com/office/powerpoint/2010/main" val="40019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2788077" y="1883269"/>
            <a:ext cx="703173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3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😞 </a:t>
            </a:r>
            <a:r>
              <a:rPr lang="en-GB" sz="30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Better Luck Next Time </a:t>
            </a:r>
            <a:r>
              <a:rPr lang="en-GB" sz="3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😞</a:t>
            </a:r>
            <a:endParaRPr lang="en-GB" sz="30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061619" y="2556085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🙁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693694" y="4383732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1 of 5 questions correctly.</a:t>
            </a:r>
          </a:p>
          <a:p>
            <a:pPr algn="ctr"/>
            <a:r>
              <a:rPr lang="en-GB" sz="20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Don't give up, keep learning!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less than 25%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5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675045" y="1790361"/>
            <a:ext cx="703173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😊 </a:t>
            </a:r>
            <a:r>
              <a:rPr lang="en-IE" sz="32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Good Effort </a:t>
            </a:r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😊</a:t>
            </a:r>
            <a:endParaRPr lang="en-IE" sz="32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061619" y="2556085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👍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693694" y="4383732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4 of 10 questions correctly.</a:t>
            </a:r>
          </a:p>
          <a:p>
            <a:r>
              <a:rPr lang="en-IE" sz="2000" dirty="0">
                <a:solidFill>
                  <a:schemeClr val="bg1"/>
                </a:solidFill>
                <a:latin typeface="Cascadia Code" panose="020B0609020000020004" pitchFamily="49" charset="0"/>
              </a:rPr>
              <a:t>		You're making progress!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between 25% and 50%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9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675045" y="1790361"/>
            <a:ext cx="703173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 </a:t>
            </a:r>
            <a:r>
              <a:rPr lang="en-IE" sz="32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Well Done! </a:t>
            </a:r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</a:t>
            </a:r>
            <a:endParaRPr lang="en-IE" sz="32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4710312" y="2610950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🏅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550333" y="4380665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7 of 10 questions correctly.</a:t>
            </a:r>
          </a:p>
          <a:p>
            <a:r>
              <a:rPr lang="en-IE" sz="2000" b="1" dirty="0">
                <a:solidFill>
                  <a:schemeClr val="bg1"/>
                </a:solidFill>
                <a:latin typeface="Cascadia Code" panose="020B0609020000020004" pitchFamily="49" charset="0"/>
              </a:rPr>
              <a:t>	Remember practice makes perfect!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between 50% and 75%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7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675045" y="1790361"/>
            <a:ext cx="703173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👏👏 </a:t>
            </a:r>
            <a:r>
              <a:rPr lang="en-IE" sz="3200" b="1" dirty="0">
                <a:solidFill>
                  <a:schemeClr val="bg1"/>
                </a:solidFill>
                <a:latin typeface="Cascadia Code" panose="020B0609020000020004" pitchFamily="49" charset="0"/>
              </a:rPr>
              <a:t>Awesome</a:t>
            </a:r>
            <a:r>
              <a:rPr lang="en-IE" sz="32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! </a:t>
            </a:r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👏👏</a:t>
            </a:r>
            <a:endParaRPr lang="en-IE" sz="32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4710312" y="2610950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⭐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550333" y="4380665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16 of 20 questions correctly.</a:t>
            </a:r>
          </a:p>
          <a:p>
            <a:r>
              <a:rPr lang="en-IE" sz="2000" b="1" dirty="0">
                <a:solidFill>
                  <a:schemeClr val="bg1"/>
                </a:solidFill>
                <a:latin typeface="Cascadia Code" panose="020B0609020000020004" pitchFamily="49" charset="0"/>
              </a:rPr>
              <a:t>	</a:t>
            </a:r>
            <a:r>
              <a:rPr lang="en-GB" sz="2000" b="1" dirty="0">
                <a:solidFill>
                  <a:schemeClr val="bg1"/>
                </a:solidFill>
                <a:latin typeface="Cascadia Code" panose="020B0609020000020004" pitchFamily="49" charset="0"/>
              </a:rPr>
              <a:t>Keep trying for a perfect score!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between 75% and 90%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>
                <a:effectLst/>
                <a:latin typeface="Roboto" panose="02000000000000000000" pitchFamily="2" charset="0"/>
              </a:rPr>
              <a:t>You are a true QuizPro!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2821324" y="1551141"/>
            <a:ext cx="6366542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5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🎉 Perfect Score 🎉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4458623" y="2408362"/>
            <a:ext cx="30919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500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🏆</a:t>
            </a:r>
            <a:endParaRPr lang="en-IE" sz="12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231136" y="4352544"/>
            <a:ext cx="75072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5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 are a true </a:t>
            </a:r>
            <a:r>
              <a:rPr lang="en-GB" sz="25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5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C5D0F7D-B884-F2E9-E1AD-61804F03C8AE}"/>
              </a:ext>
            </a:extLst>
          </p:cNvPr>
          <p:cNvSpPr/>
          <p:nvPr/>
        </p:nvSpPr>
        <p:spPr>
          <a:xfrm>
            <a:off x="61544" y="13307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 100%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1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420712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952432" y="1725838"/>
            <a:ext cx="2022103" cy="3763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818" b="1" kern="120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b="1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78" y="1701523"/>
            <a:ext cx="400693" cy="400693"/>
          </a:xfrm>
          <a:prstGeom prst="rect">
            <a:avLst/>
          </a:prstGeom>
        </p:spPr>
      </p:pic>
      <p:pic>
        <p:nvPicPr>
          <p:cNvPr id="9" name="Graphic 8" descr="Right And Left Brain outline">
            <a:extLst>
              <a:ext uri="{FF2B5EF4-FFF2-40B4-BE49-F238E27FC236}">
                <a16:creationId xmlns:a16="http://schemas.microsoft.com/office/drawing/2014/main" id="{57BF4EBB-1449-E152-2995-DE8F3471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802" y="1701523"/>
            <a:ext cx="400693" cy="40069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915158" y="2579517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962035" y="3294295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Difficulty Level</a:t>
            </a:r>
            <a:endParaRPr lang="en-IE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962035" y="3827697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Category</a:t>
            </a:r>
            <a:endParaRPr lang="en-IE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962035" y="4361098"/>
            <a:ext cx="2227109" cy="343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Number of Questions</a:t>
            </a:r>
            <a:endParaRPr lang="en-IE" sz="1200"/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27A5F065-4F44-0C61-8B51-CFC9BB9A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924" y="2633098"/>
            <a:ext cx="293531" cy="293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374009" y="314957"/>
            <a:ext cx="41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  <a:endParaRPr lang="en-IE" sz="20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962035" y="2140811"/>
            <a:ext cx="202210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1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D3D50-CAF6-D315-28EA-6F14C77858A0}"/>
              </a:ext>
            </a:extLst>
          </p:cNvPr>
          <p:cNvSpPr/>
          <p:nvPr/>
        </p:nvSpPr>
        <p:spPr>
          <a:xfrm>
            <a:off x="4014942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B0CC3E-5C09-F44B-42A6-7488709723BB}"/>
              </a:ext>
            </a:extLst>
          </p:cNvPr>
          <p:cNvSpPr txBox="1"/>
          <p:nvPr/>
        </p:nvSpPr>
        <p:spPr>
          <a:xfrm>
            <a:off x="4546662" y="1725838"/>
            <a:ext cx="2022103" cy="3763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818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b="1" dirty="0">
              <a:solidFill>
                <a:srgbClr val="FFFF00"/>
              </a:solidFill>
            </a:endParaRPr>
          </a:p>
        </p:txBody>
      </p:sp>
      <p:pic>
        <p:nvPicPr>
          <p:cNvPr id="24" name="Graphic 23" descr="Right And Left Brain outline">
            <a:extLst>
              <a:ext uri="{FF2B5EF4-FFF2-40B4-BE49-F238E27FC236}">
                <a16:creationId xmlns:a16="http://schemas.microsoft.com/office/drawing/2014/main" id="{A27DB321-672D-2E8E-EC0F-E397F727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808" y="1701523"/>
            <a:ext cx="400693" cy="400693"/>
          </a:xfrm>
          <a:prstGeom prst="rect">
            <a:avLst/>
          </a:prstGeom>
        </p:spPr>
      </p:pic>
      <p:pic>
        <p:nvPicPr>
          <p:cNvPr id="26" name="Graphic 25" descr="Right And Left Brain outline">
            <a:extLst>
              <a:ext uri="{FF2B5EF4-FFF2-40B4-BE49-F238E27FC236}">
                <a16:creationId xmlns:a16="http://schemas.microsoft.com/office/drawing/2014/main" id="{676EC7BC-34A6-51D6-48EC-7A97B090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3032" y="1701523"/>
            <a:ext cx="400693" cy="40069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FF481-CD7A-ED17-77A9-39CFD2E0285D}"/>
              </a:ext>
            </a:extLst>
          </p:cNvPr>
          <p:cNvSpPr/>
          <p:nvPr/>
        </p:nvSpPr>
        <p:spPr>
          <a:xfrm>
            <a:off x="4509388" y="2579517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CB95A3-3CDC-A886-056D-97CD6FFAF9AA}"/>
              </a:ext>
            </a:extLst>
          </p:cNvPr>
          <p:cNvSpPr/>
          <p:nvPr/>
        </p:nvSpPr>
        <p:spPr>
          <a:xfrm>
            <a:off x="4556265" y="3294295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dirty="0">
                <a:solidFill>
                  <a:schemeClr val="tx1"/>
                </a:solidFill>
              </a:rPr>
              <a:t>Easy</a:t>
            </a:r>
            <a:endParaRPr lang="en-IE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A45586-9185-E156-BA6B-D864280C8807}"/>
              </a:ext>
            </a:extLst>
          </p:cNvPr>
          <p:cNvSpPr/>
          <p:nvPr/>
        </p:nvSpPr>
        <p:spPr>
          <a:xfrm>
            <a:off x="4556265" y="3827697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Knowledge</a:t>
            </a:r>
            <a:endParaRPr lang="en-IE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E47378-211C-2EBF-D340-918E236ED504}"/>
              </a:ext>
            </a:extLst>
          </p:cNvPr>
          <p:cNvSpPr/>
          <p:nvPr/>
        </p:nvSpPr>
        <p:spPr>
          <a:xfrm>
            <a:off x="4556265" y="4361098"/>
            <a:ext cx="2227109" cy="343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dirty="0">
                <a:solidFill>
                  <a:schemeClr val="tx1"/>
                </a:solidFill>
              </a:rPr>
              <a:t>5</a:t>
            </a:r>
            <a:endParaRPr lang="en-IE" sz="1200" dirty="0"/>
          </a:p>
        </p:txBody>
      </p:sp>
      <p:pic>
        <p:nvPicPr>
          <p:cNvPr id="32" name="Graphic 31" descr="Hamburger Menu Icon with solid fill">
            <a:extLst>
              <a:ext uri="{FF2B5EF4-FFF2-40B4-BE49-F238E27FC236}">
                <a16:creationId xmlns:a16="http://schemas.microsoft.com/office/drawing/2014/main" id="{E7A47B5F-497D-E7D7-8CE5-60D079687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154" y="2633098"/>
            <a:ext cx="293531" cy="2935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5D609D-8502-4CB6-B40D-3DE82FED4D8F}"/>
              </a:ext>
            </a:extLst>
          </p:cNvPr>
          <p:cNvSpPr txBox="1"/>
          <p:nvPr/>
        </p:nvSpPr>
        <p:spPr>
          <a:xfrm>
            <a:off x="3885204" y="362237"/>
            <a:ext cx="4189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</a:p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– Once options selected the ‘Start’ game button is visible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625376-BA83-EDC5-0A55-86CE8534CAA5}"/>
              </a:ext>
            </a:extLst>
          </p:cNvPr>
          <p:cNvSpPr txBox="1"/>
          <p:nvPr/>
        </p:nvSpPr>
        <p:spPr>
          <a:xfrm>
            <a:off x="4556265" y="2140811"/>
            <a:ext cx="202210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1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0DAE05-A313-2D09-A211-2A267FF9CCFC}"/>
              </a:ext>
            </a:extLst>
          </p:cNvPr>
          <p:cNvSpPr/>
          <p:nvPr/>
        </p:nvSpPr>
        <p:spPr>
          <a:xfrm>
            <a:off x="4562855" y="5091069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 </a:t>
            </a:r>
            <a:endParaRPr lang="en-IE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8A753-25DB-DDFD-11F2-5BDF9A496B4C}"/>
              </a:ext>
            </a:extLst>
          </p:cNvPr>
          <p:cNvSpPr/>
          <p:nvPr/>
        </p:nvSpPr>
        <p:spPr>
          <a:xfrm>
            <a:off x="8189473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8E2E5-6F1B-48DE-A6CF-16E6FCC9CD34}"/>
              </a:ext>
            </a:extLst>
          </p:cNvPr>
          <p:cNvSpPr txBox="1"/>
          <p:nvPr/>
        </p:nvSpPr>
        <p:spPr>
          <a:xfrm>
            <a:off x="8179946" y="382212"/>
            <a:ext cx="4189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</a:p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–  How to Play Modal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401B50-F2FD-37F9-09D1-8774FD1CCB04}"/>
              </a:ext>
            </a:extLst>
          </p:cNvPr>
          <p:cNvSpPr/>
          <p:nvPr/>
        </p:nvSpPr>
        <p:spPr>
          <a:xfrm>
            <a:off x="8385048" y="1701523"/>
            <a:ext cx="2891794" cy="4607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94843-9139-230B-85BA-417A53B367C1}"/>
              </a:ext>
            </a:extLst>
          </p:cNvPr>
          <p:cNvSpPr/>
          <p:nvPr/>
        </p:nvSpPr>
        <p:spPr>
          <a:xfrm>
            <a:off x="8700656" y="1828800"/>
            <a:ext cx="2381766" cy="5852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to Play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5154-7684-1757-79B9-3CD98A8B0624}"/>
              </a:ext>
            </a:extLst>
          </p:cNvPr>
          <p:cNvSpPr txBox="1"/>
          <p:nvPr/>
        </p:nvSpPr>
        <p:spPr>
          <a:xfrm>
            <a:off x="8700655" y="2540921"/>
            <a:ext cx="2381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difficulty level:</a:t>
            </a:r>
            <a:b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'Easy'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'Medium'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or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'Hard’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topic from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Category'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the number of questions from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Number of Questions'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Roboto" panose="02000000000000000000" pitchFamily="2" charset="0"/>
              </a:rPr>
              <a:t>-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'Start Quiz'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begin the quiz.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an answer from one of the choices and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'Submit'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'Next'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move to the next question.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-When the quiz is over you will get your quiz results.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'Play Again'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return to the Home screen.</a:t>
            </a:r>
          </a:p>
          <a:p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56D3B-54FD-986E-8F8B-507FE577125D}"/>
              </a:ext>
            </a:extLst>
          </p:cNvPr>
          <p:cNvSpPr/>
          <p:nvPr/>
        </p:nvSpPr>
        <p:spPr>
          <a:xfrm>
            <a:off x="8995054" y="5598463"/>
            <a:ext cx="1671782" cy="3421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60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4054207" y="2747757"/>
            <a:ext cx="3955056" cy="5981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25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4267518" y="3545835"/>
            <a:ext cx="3565476" cy="4742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Difficulty Level</a:t>
            </a:r>
            <a:endParaRPr lang="en-IE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4267517" y="4162460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Category</a:t>
            </a:r>
            <a:endParaRPr lang="en-I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4267517" y="4652947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Number of Questions</a:t>
            </a:r>
            <a:endParaRPr lang="en-I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41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Landing Page  </a:t>
            </a:r>
            <a:endParaRPr lang="en-IE" sz="20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944651" y="1703169"/>
            <a:ext cx="433619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530DAD9F-3BD6-6F57-381B-6AE4CE6A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84" y="2866609"/>
            <a:ext cx="418787" cy="4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08AB5-259D-87FA-0B35-8E197E95246B}"/>
              </a:ext>
            </a:extLst>
          </p:cNvPr>
          <p:cNvSpPr/>
          <p:nvPr/>
        </p:nvSpPr>
        <p:spPr>
          <a:xfrm>
            <a:off x="1699491" y="655782"/>
            <a:ext cx="8922327" cy="593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C3465-D135-0B5A-D282-FA061FAEC19B}"/>
              </a:ext>
            </a:extLst>
          </p:cNvPr>
          <p:cNvSpPr/>
          <p:nvPr/>
        </p:nvSpPr>
        <p:spPr>
          <a:xfrm>
            <a:off x="1893455" y="886691"/>
            <a:ext cx="8599054" cy="711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How to Play</a:t>
            </a:r>
            <a:endParaRPr lang="en-IE" sz="2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BFF13-9AA7-A975-2BE2-BF0C2011FE76}"/>
              </a:ext>
            </a:extLst>
          </p:cNvPr>
          <p:cNvSpPr txBox="1"/>
          <p:nvPr/>
        </p:nvSpPr>
        <p:spPr>
          <a:xfrm>
            <a:off x="3020290" y="1719541"/>
            <a:ext cx="6151419" cy="42780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difficulty level: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'Easy'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'Medium'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or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'Hard’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topic from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Category'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the number of questions from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Number of Questions'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'Start Quiz'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begin the quiz.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an answer from one of the choices and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'Submit'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button.</a:t>
            </a: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'Next'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move to the next question.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-When the quiz is over you will get your quiz results.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'Play Again'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return to the Home screen.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B97EC-B100-B088-FAF5-B996E8EB9FED}"/>
              </a:ext>
            </a:extLst>
          </p:cNvPr>
          <p:cNvSpPr/>
          <p:nvPr/>
        </p:nvSpPr>
        <p:spPr>
          <a:xfrm>
            <a:off x="4151745" y="6119285"/>
            <a:ext cx="4017818" cy="3421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Close</a:t>
            </a:r>
            <a:endParaRPr lang="en-IE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97A9A-2BEE-DC85-8161-A2D40BDB20A8}"/>
              </a:ext>
            </a:extLst>
          </p:cNvPr>
          <p:cNvSpPr txBox="1"/>
          <p:nvPr/>
        </p:nvSpPr>
        <p:spPr>
          <a:xfrm>
            <a:off x="1311822" y="-27808"/>
            <a:ext cx="560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Landing Page - How to Play Modal </a:t>
            </a:r>
            <a:endParaRPr lang="en-I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4267517" y="2747757"/>
            <a:ext cx="3565476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25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4267518" y="3545835"/>
            <a:ext cx="3565476" cy="4742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dirty="0">
                <a:solidFill>
                  <a:schemeClr val="tx1"/>
                </a:solidFill>
              </a:rPr>
              <a:t>Medium</a:t>
            </a:r>
            <a:endParaRPr lang="en-IE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4267517" y="4162460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Sport</a:t>
            </a:r>
            <a:endParaRPr lang="en-I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4267517" y="4652947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dirty="0">
                <a:solidFill>
                  <a:schemeClr val="tx1"/>
                </a:solidFill>
              </a:rPr>
              <a:t>10</a:t>
            </a:r>
            <a:endParaRPr lang="en-I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988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 -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Once options selected the ‘Start Quiz’  button is visible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944651" y="1703169"/>
            <a:ext cx="433619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530DAD9F-3BD6-6F57-381B-6AE4CE6A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84" y="2866609"/>
            <a:ext cx="418787" cy="4187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4267517" y="5489121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 Quiz</a:t>
            </a:r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38755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542768" y="381080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988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select </a:t>
            </a:r>
            <a:r>
              <a:rPr lang="en-IE" sz="2000" dirty="0">
                <a:solidFill>
                  <a:srgbClr val="C00000"/>
                </a:solidFill>
              </a:rPr>
              <a:t>a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nswer screen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1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Submit Answer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48576">
            <a:off x="6782001" y="4712974"/>
            <a:ext cx="598179" cy="5981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Which sign of the zodiac comes between Virgo and Scorpio?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Libra </a:t>
            </a:r>
          </a:p>
          <a:p>
            <a:r>
              <a:rPr lang="en-GB" sz="2500" dirty="0">
                <a:solidFill>
                  <a:schemeClr val="bg1"/>
                </a:solidFill>
              </a:rPr>
              <a:t>Capricorn</a:t>
            </a:r>
          </a:p>
          <a:p>
            <a:r>
              <a:rPr lang="en-GB" sz="2500" dirty="0">
                <a:solidFill>
                  <a:schemeClr val="bg1"/>
                </a:solidFill>
              </a:rPr>
              <a:t>Taurus</a:t>
            </a:r>
          </a:p>
          <a:p>
            <a:r>
              <a:rPr lang="en-GB" sz="2500" dirty="0">
                <a:solidFill>
                  <a:schemeClr val="bg1"/>
                </a:solidFill>
              </a:rPr>
              <a:t>Gemini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4989899" y="3445787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0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0</a:t>
            </a:r>
            <a:endParaRPr lang="en-I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542768" y="381080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988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Once answer selected, radio button turns yellow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1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Submit Answer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48576">
            <a:off x="6782001" y="4712974"/>
            <a:ext cx="598179" cy="5981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Which sign of the zodiac comes between Virgo and Scorpio?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Libra </a:t>
            </a:r>
          </a:p>
          <a:p>
            <a:r>
              <a:rPr lang="en-GB" sz="2500" dirty="0">
                <a:solidFill>
                  <a:schemeClr val="bg1"/>
                </a:solidFill>
              </a:rPr>
              <a:t>Capricorn</a:t>
            </a:r>
          </a:p>
          <a:p>
            <a:r>
              <a:rPr lang="en-GB" sz="2500" dirty="0">
                <a:solidFill>
                  <a:schemeClr val="bg1"/>
                </a:solidFill>
              </a:rPr>
              <a:t>Taurus</a:t>
            </a:r>
          </a:p>
          <a:p>
            <a:r>
              <a:rPr lang="en-GB" sz="2500" dirty="0">
                <a:solidFill>
                  <a:schemeClr val="bg1"/>
                </a:solidFill>
              </a:rPr>
              <a:t>Gemini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4989899" y="3445787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0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0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94F312-6EBB-5E5F-C363-DB1F0CB6212D}"/>
              </a:ext>
            </a:extLst>
          </p:cNvPr>
          <p:cNvSpPr/>
          <p:nvPr/>
        </p:nvSpPr>
        <p:spPr>
          <a:xfrm>
            <a:off x="5008223" y="3442495"/>
            <a:ext cx="182880" cy="1964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BD29A4-0DD1-B2BC-A83E-E3B7E8F76FB5}"/>
              </a:ext>
            </a:extLst>
          </p:cNvPr>
          <p:cNvCxnSpPr>
            <a:cxnSpLocks/>
            <a:stCxn id="32" idx="8"/>
          </p:cNvCxnSpPr>
          <p:nvPr/>
        </p:nvCxnSpPr>
        <p:spPr>
          <a:xfrm>
            <a:off x="997770" y="2923218"/>
            <a:ext cx="3969305" cy="59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5DC0F53C-037A-5382-03DE-3F60BCA5D5EE}"/>
              </a:ext>
            </a:extLst>
          </p:cNvPr>
          <p:cNvSpPr/>
          <p:nvPr/>
        </p:nvSpPr>
        <p:spPr>
          <a:xfrm>
            <a:off x="292382" y="747907"/>
            <a:ext cx="2418444" cy="193361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kern="1200" dirty="0">
                <a:latin typeface="+mn-lt"/>
                <a:ea typeface="+mn-ea"/>
                <a:cs typeface="+mn-cs"/>
              </a:rPr>
              <a:t>Radio button turns yellow when a user clicks on an answer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720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2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If submitted </a:t>
            </a:r>
            <a:r>
              <a:rPr lang="en-IE" sz="2000" dirty="0">
                <a:solidFill>
                  <a:srgbClr val="C00000"/>
                </a:solidFill>
              </a:rPr>
              <a:t>a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nswer is Incorrect, Background colour turns red, incorrect counter increments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1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Next Question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6694">
            <a:off x="6777683" y="4716546"/>
            <a:ext cx="640250" cy="640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What was the first ever London Underground line to be built?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Circle Line </a:t>
            </a:r>
          </a:p>
          <a:p>
            <a:r>
              <a:rPr lang="en-GB" sz="2500" dirty="0">
                <a:solidFill>
                  <a:schemeClr val="bg1"/>
                </a:solidFill>
              </a:rPr>
              <a:t>Bakerloo Line</a:t>
            </a:r>
          </a:p>
          <a:p>
            <a:r>
              <a:rPr lang="en-GB" sz="2500" dirty="0">
                <a:solidFill>
                  <a:schemeClr val="bg1"/>
                </a:solidFill>
              </a:rPr>
              <a:t>Metropolitan Line</a:t>
            </a:r>
          </a:p>
          <a:p>
            <a:r>
              <a:rPr lang="en-GB" sz="2500" dirty="0">
                <a:solidFill>
                  <a:schemeClr val="bg1"/>
                </a:solidFill>
              </a:rPr>
              <a:t>Victoria Line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4989899" y="3445787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0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1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94F312-6EBB-5E5F-C363-DB1F0CB6212D}"/>
              </a:ext>
            </a:extLst>
          </p:cNvPr>
          <p:cNvSpPr/>
          <p:nvPr/>
        </p:nvSpPr>
        <p:spPr>
          <a:xfrm>
            <a:off x="5008223" y="4202023"/>
            <a:ext cx="182880" cy="1964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66BA1C-B3C8-9E43-8057-C5F277C56977}"/>
              </a:ext>
            </a:extLst>
          </p:cNvPr>
          <p:cNvCxnSpPr>
            <a:cxnSpLocks/>
            <a:stCxn id="37" idx="8"/>
          </p:cNvCxnSpPr>
          <p:nvPr/>
        </p:nvCxnSpPr>
        <p:spPr>
          <a:xfrm>
            <a:off x="723559" y="2770818"/>
            <a:ext cx="1002484" cy="38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632D96-B3A3-6B29-A4E9-ED8FE5E5549F}"/>
              </a:ext>
            </a:extLst>
          </p:cNvPr>
          <p:cNvCxnSpPr>
            <a:cxnSpLocks/>
            <a:stCxn id="38" idx="8"/>
          </p:cNvCxnSpPr>
          <p:nvPr/>
        </p:nvCxnSpPr>
        <p:spPr>
          <a:xfrm flipH="1">
            <a:off x="7635240" y="5772425"/>
            <a:ext cx="1182844" cy="228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A3DA23E1-BF7A-D46B-EA74-5907E6B64739}"/>
              </a:ext>
            </a:extLst>
          </p:cNvPr>
          <p:cNvSpPr/>
          <p:nvPr/>
        </p:nvSpPr>
        <p:spPr>
          <a:xfrm>
            <a:off x="139982" y="595507"/>
            <a:ext cx="2000814" cy="193361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kern="1200" dirty="0">
                <a:latin typeface="+mn-lt"/>
                <a:ea typeface="+mn-ea"/>
                <a:cs typeface="+mn-cs"/>
              </a:rPr>
              <a:t>Background colour turns red if answer is incorrect</a:t>
            </a:r>
            <a:endParaRPr lang="en-IE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314E3899-9E07-FF13-93AC-EE229CDCB8D9}"/>
              </a:ext>
            </a:extLst>
          </p:cNvPr>
          <p:cNvSpPr/>
          <p:nvPr/>
        </p:nvSpPr>
        <p:spPr>
          <a:xfrm>
            <a:off x="8273055" y="3969911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Incorrect counter increments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9CC5B1-E130-7C7D-E3A2-B691A8BA75E9}"/>
              </a:ext>
            </a:extLst>
          </p:cNvPr>
          <p:cNvCxnSpPr>
            <a:cxnSpLocks/>
            <a:stCxn id="34" idx="8"/>
          </p:cNvCxnSpPr>
          <p:nvPr/>
        </p:nvCxnSpPr>
        <p:spPr>
          <a:xfrm flipV="1">
            <a:off x="1761384" y="5248656"/>
            <a:ext cx="2157562" cy="52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1274FC85-E9D7-3BB0-9B6E-A6FCF5194478}"/>
              </a:ext>
            </a:extLst>
          </p:cNvPr>
          <p:cNvSpPr/>
          <p:nvPr/>
        </p:nvSpPr>
        <p:spPr>
          <a:xfrm>
            <a:off x="1216355" y="3969910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Next Question button is displayed</a:t>
            </a:r>
          </a:p>
        </p:txBody>
      </p:sp>
    </p:spTree>
    <p:extLst>
      <p:ext uri="{BB962C8B-B14F-4D97-AF65-F5344CB8AC3E}">
        <p14:creationId xmlns:p14="http://schemas.microsoft.com/office/powerpoint/2010/main" val="38623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49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Once selected answer is submitted the ‘Next Question’ button is displayed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5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Next Question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6694">
            <a:off x="6777683" y="4716546"/>
            <a:ext cx="640250" cy="640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drug cartel run by Pablo Escobar originated in which South American city?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Bogotá </a:t>
            </a:r>
          </a:p>
          <a:p>
            <a:r>
              <a:rPr lang="en-GB" sz="2500" dirty="0">
                <a:solidFill>
                  <a:schemeClr val="bg1"/>
                </a:solidFill>
              </a:rPr>
              <a:t>Quito</a:t>
            </a:r>
          </a:p>
          <a:p>
            <a:r>
              <a:rPr lang="en-GB" sz="2500" dirty="0">
                <a:solidFill>
                  <a:schemeClr val="bg1"/>
                </a:solidFill>
              </a:rPr>
              <a:t>Cali</a:t>
            </a:r>
          </a:p>
          <a:p>
            <a:r>
              <a:rPr lang="en-GB" sz="2500" dirty="0">
                <a:solidFill>
                  <a:schemeClr val="bg1"/>
                </a:solidFill>
              </a:rPr>
              <a:t>Medellin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5008223" y="3432586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3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2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94F312-6EBB-5E5F-C363-DB1F0CB6212D}"/>
              </a:ext>
            </a:extLst>
          </p:cNvPr>
          <p:cNvSpPr/>
          <p:nvPr/>
        </p:nvSpPr>
        <p:spPr>
          <a:xfrm>
            <a:off x="5008223" y="4202023"/>
            <a:ext cx="182880" cy="1964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62AFD-E034-BF6B-F270-44A420A48CA5}"/>
              </a:ext>
            </a:extLst>
          </p:cNvPr>
          <p:cNvCxnSpPr>
            <a:cxnSpLocks/>
          </p:cNvCxnSpPr>
          <p:nvPr/>
        </p:nvCxnSpPr>
        <p:spPr>
          <a:xfrm flipH="1" flipV="1">
            <a:off x="7545812" y="5222571"/>
            <a:ext cx="1149685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E2CB2D-6592-7A5C-A1F5-C9FB108B0F9B}"/>
              </a:ext>
            </a:extLst>
          </p:cNvPr>
          <p:cNvCxnSpPr>
            <a:cxnSpLocks/>
            <a:stCxn id="29" idx="8"/>
          </p:cNvCxnSpPr>
          <p:nvPr/>
        </p:nvCxnSpPr>
        <p:spPr>
          <a:xfrm>
            <a:off x="571159" y="2618418"/>
            <a:ext cx="1108700" cy="228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9DDC45-7044-2336-AE85-8F2FCAF69F56}"/>
              </a:ext>
            </a:extLst>
          </p:cNvPr>
          <p:cNvCxnSpPr>
            <a:cxnSpLocks/>
            <a:stCxn id="30" idx="8"/>
          </p:cNvCxnSpPr>
          <p:nvPr/>
        </p:nvCxnSpPr>
        <p:spPr>
          <a:xfrm>
            <a:off x="532611" y="5159198"/>
            <a:ext cx="4079569" cy="67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1C429BBF-4AC4-E052-F266-CD8B65301069}"/>
              </a:ext>
            </a:extLst>
          </p:cNvPr>
          <p:cNvSpPr/>
          <p:nvPr/>
        </p:nvSpPr>
        <p:spPr>
          <a:xfrm>
            <a:off x="-12418" y="443107"/>
            <a:ext cx="2000814" cy="193361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kern="1200" dirty="0">
                <a:latin typeface="+mn-lt"/>
                <a:ea typeface="+mn-ea"/>
                <a:cs typeface="+mn-cs"/>
              </a:rPr>
              <a:t>Background colour turns light green if answer is correct</a:t>
            </a:r>
            <a:endParaRPr lang="en-IE" dirty="0"/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6D7E21B6-A7F9-7037-BFD4-D93B2ED1F664}"/>
              </a:ext>
            </a:extLst>
          </p:cNvPr>
          <p:cNvSpPr/>
          <p:nvPr/>
        </p:nvSpPr>
        <p:spPr>
          <a:xfrm>
            <a:off x="-12418" y="3356684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Correct counter increments</a:t>
            </a:r>
          </a:p>
        </p:txBody>
      </p: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848ED6E5-8FC0-BC73-CC97-95556B4AD7CF}"/>
              </a:ext>
            </a:extLst>
          </p:cNvPr>
          <p:cNvSpPr/>
          <p:nvPr/>
        </p:nvSpPr>
        <p:spPr>
          <a:xfrm>
            <a:off x="8120655" y="3817511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Next Question button is displayed</a:t>
            </a:r>
          </a:p>
        </p:txBody>
      </p:sp>
    </p:spTree>
    <p:extLst>
      <p:ext uri="{BB962C8B-B14F-4D97-AF65-F5344CB8AC3E}">
        <p14:creationId xmlns:p14="http://schemas.microsoft.com/office/powerpoint/2010/main" val="24640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934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Cascadia Code</vt:lpstr>
      <vt:lpstr>Roboto</vt:lpstr>
      <vt:lpstr>Office Theme</vt:lpstr>
      <vt:lpstr>PP2 -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Tuohy</dc:creator>
  <cp:lastModifiedBy>Darren Tuohy</cp:lastModifiedBy>
  <cp:revision>64</cp:revision>
  <dcterms:created xsi:type="dcterms:W3CDTF">2024-01-25T11:13:14Z</dcterms:created>
  <dcterms:modified xsi:type="dcterms:W3CDTF">2024-01-30T13:24:13Z</dcterms:modified>
</cp:coreProperties>
</file>