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0C7E-3CA7-DFE7-D8F2-8CB40018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D528-454D-3FE7-BD5E-BEBD7A9F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A999-B6F2-1F39-ADFE-3C9582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818C-177A-C72A-3F41-5F36BF31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C3F6-7682-564E-9C78-8EECE70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6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9222-A5D5-74F9-AD85-5A120A5E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46C3-C42E-4CA4-410C-24F3445E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19FC-D13C-339A-8C22-7A7C4F9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24C8-0E31-564C-205D-38503D1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3869-E111-4960-71B2-A6EC5AF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8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0A24-4CD5-CF7E-27E3-B9BA0ED1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F4717-619A-2AF4-BE90-26D4BF29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FAF4-9351-5ABB-98ED-92874E4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7C5E-38F9-3928-5C27-7A2A14C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3A5C-11F8-E49A-E17B-5EED9BB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6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795-796C-D96D-15A3-42323A6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134-56D8-6CAC-02AC-CC58F7FD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6F18-FF96-433F-3948-7B8440D0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472B-FFF2-59D0-3B53-89158D6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F35B-E1FC-6DBF-F55E-0993CB8B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7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C8A-F390-D7B7-6E8E-98D939F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1A59-A1D8-7A6E-FE2F-D2C117EF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7DD5-532E-706B-2026-A78F8E6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D65E-27EB-D747-F5C2-ADBD7EA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3EE0-D332-6DBE-0069-0169EF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262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C766-0572-C978-A724-B112183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8EFF-1419-8C53-BE48-801FD9C0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5240-B0AE-75B4-93D2-E58673F5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CC7C-58E0-8187-4542-A41644C0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4F4E-5AA7-B58D-9376-309C2B0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9166-D270-BE9B-F106-AFD7B14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3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0B67-794F-E778-B0DB-F5B0D28C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BCA5-4B95-686E-7D54-504AD9A7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7DD8-B9E0-B73B-1E8B-4F887D56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CB79-A023-7434-C83E-F7B56493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7B2A4-30AC-FC44-1B39-6623CB96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20952-37E9-64C4-72C6-86A284F2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7A5F8-FE3A-0E72-C43F-66647DF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478BB-B130-B4E0-D2C2-D956F47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91B-6595-D6C2-2953-45D54260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BEE3-6166-443E-BA38-AD4EDAD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14A03-4A04-22CB-4F68-006A4C66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5FC5-5B1D-DF43-0B48-C462530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24893-C715-BBE2-BA20-834AC7DD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00CF-3C3F-056E-31E4-DF9F2DB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BFF6-D2F9-C42F-86C6-BB0D139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2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2BE7-DA0F-4CBC-331F-478B0829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193-B160-C47C-4CE1-031B82F5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0F4D0-6D57-751D-01C5-96F8399B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0D1B-D785-56C6-ACBE-98A3EAC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D90C-83EA-A3A9-FA0B-028B82C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F9AF-0CDE-E978-B2B9-BDA1EE2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1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B90E-98FE-2389-1D36-C898A81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3F9E6-373A-437B-777B-84CB641C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7F73-DDE7-40B8-0AE5-A948EA16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4254-4357-ED13-92CF-1601C5B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8A01-9A8C-3138-7E13-AACCF3B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C3EB-8A3F-B871-6677-3F13308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0087-7A7A-22E1-A2F4-7F8D5C6F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8210-F7C0-4711-75A5-8015D96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9252-23A5-7938-36AB-4FB604F5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D0B6A-FF3F-4073-A166-4CA01CD69049}" type="datetimeFigureOut">
              <a:rPr lang="en-IE" smtClean="0"/>
              <a:t>25/01/2024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BC1A-EBDF-ED1A-EB5A-E4A91B41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DC25-9688-BBEC-155F-C33D03548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2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6CE65-8AD7-22C6-89B2-6C5AFBC1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342" b="129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C869D-F52D-AEBB-2383-5DE2AF40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IE" sz="8200" dirty="0">
                <a:solidFill>
                  <a:srgbClr val="FFFFFF"/>
                </a:solidFill>
              </a:rPr>
              <a:t>PP2 -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1C22-7E96-09EA-B853-860CBAD1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IE" dirty="0" err="1">
                <a:solidFill>
                  <a:srgbClr val="FFFFFF"/>
                </a:solidFill>
              </a:rPr>
              <a:t>QuizPro</a:t>
            </a:r>
            <a:endParaRPr lang="en-IE" dirty="0">
              <a:solidFill>
                <a:srgbClr val="FFFFFF"/>
              </a:solidFill>
            </a:endParaRPr>
          </a:p>
          <a:p>
            <a:pPr algn="l"/>
            <a:r>
              <a:rPr lang="en-IE" dirty="0">
                <a:solidFill>
                  <a:srgbClr val="FFFFFF"/>
                </a:solidFill>
              </a:rPr>
              <a:t>Code Institute</a:t>
            </a:r>
          </a:p>
        </p:txBody>
      </p:sp>
    </p:spTree>
    <p:extLst>
      <p:ext uri="{BB962C8B-B14F-4D97-AF65-F5344CB8AC3E}">
        <p14:creationId xmlns:p14="http://schemas.microsoft.com/office/powerpoint/2010/main" val="40019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42071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95243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78" y="1701523"/>
            <a:ext cx="400693" cy="400693"/>
          </a:xfrm>
          <a:prstGeom prst="rect">
            <a:avLst/>
          </a:prstGeom>
        </p:spPr>
      </p:pic>
      <p:pic>
        <p:nvPicPr>
          <p:cNvPr id="9" name="Graphic 8" descr="Right And Left Brain outline">
            <a:extLst>
              <a:ext uri="{FF2B5EF4-FFF2-40B4-BE49-F238E27FC236}">
                <a16:creationId xmlns:a16="http://schemas.microsoft.com/office/drawing/2014/main" id="{57BF4EBB-1449-E152-2995-DE8F3471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02" y="1701523"/>
            <a:ext cx="400693" cy="40069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91515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96203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96203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96203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1200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27A5F065-4F44-0C61-8B51-CFC9BB9A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924" y="2633098"/>
            <a:ext cx="293531" cy="293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374009" y="314957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96203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D3D50-CAF6-D315-28EA-6F14C77858A0}"/>
              </a:ext>
            </a:extLst>
          </p:cNvPr>
          <p:cNvSpPr/>
          <p:nvPr/>
        </p:nvSpPr>
        <p:spPr>
          <a:xfrm>
            <a:off x="401494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0CC3E-5C09-F44B-42A6-7488709723BB}"/>
              </a:ext>
            </a:extLst>
          </p:cNvPr>
          <p:cNvSpPr txBox="1"/>
          <p:nvPr/>
        </p:nvSpPr>
        <p:spPr>
          <a:xfrm>
            <a:off x="454666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 dirty="0">
              <a:solidFill>
                <a:srgbClr val="FFFF00"/>
              </a:solidFill>
            </a:endParaRPr>
          </a:p>
        </p:txBody>
      </p:sp>
      <p:pic>
        <p:nvPicPr>
          <p:cNvPr id="24" name="Graphic 23" descr="Right And Left Brain outline">
            <a:extLst>
              <a:ext uri="{FF2B5EF4-FFF2-40B4-BE49-F238E27FC236}">
                <a16:creationId xmlns:a16="http://schemas.microsoft.com/office/drawing/2014/main" id="{A27DB321-672D-2E8E-EC0F-E397F727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808" y="1701523"/>
            <a:ext cx="400693" cy="400693"/>
          </a:xfrm>
          <a:prstGeom prst="rect">
            <a:avLst/>
          </a:prstGeom>
        </p:spPr>
      </p:pic>
      <p:pic>
        <p:nvPicPr>
          <p:cNvPr id="26" name="Graphic 25" descr="Right And Left Brain outline">
            <a:extLst>
              <a:ext uri="{FF2B5EF4-FFF2-40B4-BE49-F238E27FC236}">
                <a16:creationId xmlns:a16="http://schemas.microsoft.com/office/drawing/2014/main" id="{676EC7BC-34A6-51D6-48EC-7A97B090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3032" y="1701523"/>
            <a:ext cx="400693" cy="40069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FF481-CD7A-ED17-77A9-39CFD2E0285D}"/>
              </a:ext>
            </a:extLst>
          </p:cNvPr>
          <p:cNvSpPr/>
          <p:nvPr/>
        </p:nvSpPr>
        <p:spPr>
          <a:xfrm>
            <a:off x="450938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CB95A3-3CDC-A886-056D-97CD6FFAF9AA}"/>
              </a:ext>
            </a:extLst>
          </p:cNvPr>
          <p:cNvSpPr/>
          <p:nvPr/>
        </p:nvSpPr>
        <p:spPr>
          <a:xfrm>
            <a:off x="455626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Easy</a:t>
            </a:r>
            <a:endParaRPr lang="en-IE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A45586-9185-E156-BA6B-D864280C8807}"/>
              </a:ext>
            </a:extLst>
          </p:cNvPr>
          <p:cNvSpPr/>
          <p:nvPr/>
        </p:nvSpPr>
        <p:spPr>
          <a:xfrm>
            <a:off x="455626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Knowledge</a:t>
            </a:r>
            <a:endParaRPr lang="en-IE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E47378-211C-2EBF-D340-918E236ED504}"/>
              </a:ext>
            </a:extLst>
          </p:cNvPr>
          <p:cNvSpPr/>
          <p:nvPr/>
        </p:nvSpPr>
        <p:spPr>
          <a:xfrm>
            <a:off x="455626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5</a:t>
            </a:r>
            <a:endParaRPr lang="en-IE" sz="1200" dirty="0"/>
          </a:p>
        </p:txBody>
      </p:sp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E7A47B5F-497D-E7D7-8CE5-60D07968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154" y="2633098"/>
            <a:ext cx="293531" cy="2935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5D609D-8502-4CB6-B40D-3DE82FED4D8F}"/>
              </a:ext>
            </a:extLst>
          </p:cNvPr>
          <p:cNvSpPr txBox="1"/>
          <p:nvPr/>
        </p:nvSpPr>
        <p:spPr>
          <a:xfrm>
            <a:off x="3885204" y="362237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Once options selected the ‘Start’ game button is visible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625376-BA83-EDC5-0A55-86CE8534CAA5}"/>
              </a:ext>
            </a:extLst>
          </p:cNvPr>
          <p:cNvSpPr txBox="1"/>
          <p:nvPr/>
        </p:nvSpPr>
        <p:spPr>
          <a:xfrm>
            <a:off x="455626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0DAE05-A313-2D09-A211-2A267FF9CCFC}"/>
              </a:ext>
            </a:extLst>
          </p:cNvPr>
          <p:cNvSpPr/>
          <p:nvPr/>
        </p:nvSpPr>
        <p:spPr>
          <a:xfrm>
            <a:off x="4562855" y="5091069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</a:t>
            </a:r>
            <a:endParaRPr lang="en-IE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8A753-25DB-DDFD-11F2-5BDF9A496B4C}"/>
              </a:ext>
            </a:extLst>
          </p:cNvPr>
          <p:cNvSpPr/>
          <p:nvPr/>
        </p:nvSpPr>
        <p:spPr>
          <a:xfrm>
            <a:off x="8189473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8E2E5-6F1B-48DE-A6CF-16E6FCC9CD34}"/>
              </a:ext>
            </a:extLst>
          </p:cNvPr>
          <p:cNvSpPr txBox="1"/>
          <p:nvPr/>
        </p:nvSpPr>
        <p:spPr>
          <a:xfrm>
            <a:off x="8179946" y="382212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 How to Play Modal</a:t>
            </a:r>
            <a:endParaRPr lang="en-IE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054207" y="2747757"/>
            <a:ext cx="3955056" cy="5981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267517" y="2747757"/>
            <a:ext cx="3565476" cy="5981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Medium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25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-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Once options selected the ‘Start’ game button is visible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4267517" y="5489121"/>
            <a:ext cx="3523204" cy="5981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Game</a:t>
            </a: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38755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Roboto</vt:lpstr>
      <vt:lpstr>Office Theme</vt:lpstr>
      <vt:lpstr>PP2 - Wireframes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Tuohy</dc:creator>
  <cp:lastModifiedBy>Darren Tuohy</cp:lastModifiedBy>
  <cp:revision>19</cp:revision>
  <dcterms:created xsi:type="dcterms:W3CDTF">2024-01-25T11:13:14Z</dcterms:created>
  <dcterms:modified xsi:type="dcterms:W3CDTF">2024-01-25T11:57:12Z</dcterms:modified>
</cp:coreProperties>
</file>