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1" r:id="rId35"/>
  </p:sldIdLst>
  <p:sldSz cx="9144000" cy="5143500"/>
  <p:notesSz cx="6858000" cy="9144000"/>
  <p:embeddedFontLst>
    <p:embeddedFont>
      <p:font typeface="Roboto" panose="02000000000000000000"/>
      <p:regular r:id="rId39"/>
      <p:bold r:id="rId40"/>
      <p:italic r:id="rId41"/>
      <p:boldItalic r:id="rId42"/>
    </p:embeddedFont>
    <p:embeddedFont>
      <p:font typeface="Verdana" panose="020B0604030504040204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2a81161a_1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2a81161a_1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2a81161a_1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2a81161a_1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a81161a_1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2a81161a_1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2a81161a_1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42a81161a_1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2a81161a_1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2a81161a_1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917501d2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917501d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917501d2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917501d2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917501d2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917501d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42a81161a_1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42a81161a_1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2a81161a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2a81161a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2a81161a_1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2a81161a_1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2a81161a_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2a81161a_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42a81161a_1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42a81161a_1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dbbbfad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dbbbfad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dbbbfad2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4dbbbfad2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917501d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917501d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4dbbbfad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4dbbbfad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a81161a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a81161a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917501d2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917501d2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917501d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917501d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917501d2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5917501d2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2a81161a_1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2a81161a_1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917501d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917501d2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917501d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917501d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2a81161a_1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2a81161a_1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2a81161a_1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2a81161a_1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2a81161a_1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2a81161a_1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2a81161a_1_1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2a81161a_1_1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2a81161a_1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2a81161a_1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2a81161a_1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2a81161a_1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82550" y="394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Professor: Jean Max S Krebs</a:t>
            </a:r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80138" y="1574525"/>
            <a:ext cx="2009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Eventos HTML são "coisas" que acontecem com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JavaScript é usado em páginas HTML, o JavaScript pode "reagir" a esses eventos.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página da web HTML terminou de carregar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campo de entrada HTML foi alterado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botão HTML foi clicado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8" name="Google Shape;128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Muitas vezes, quando os eventos acontecem, você pode querer fazer alguma coisa.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permite que você execute código quando eventos são detectados.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HTML permite que atributos do manipulador de eventos, com código JavaScript, sejam adicionados aos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35800" y="317475"/>
            <a:ext cx="6508200" cy="4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6750" y="317475"/>
            <a:ext cx="1924100" cy="4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1808" y="1017733"/>
            <a:ext cx="5060383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7203900" y="0"/>
            <a:ext cx="1940100" cy="1660500"/>
          </a:xfrm>
          <a:prstGeom prst="wedgeRectCallout">
            <a:avLst>
              <a:gd name="adj1" fmla="val -40910"/>
              <a:gd name="adj2" fmla="val 10192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JavaScript geralmente tem várias linhas de comprimento. É mais comum ver atributos de eventos chamando funções: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152475"/>
            <a:ext cx="843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0250" y="1152475"/>
            <a:ext cx="80679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função JavaScript é definida com a </a:t>
            </a:r>
            <a:r>
              <a:rPr lang="en-GB" sz="18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palavra-chave , seguida de um nome , seguido de parênteses () 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Nomes de funções podem conter letras, dígitos, sublinhados e cifrões (mesmas regras das variáveis).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parênteses podem incluir nomes de parâmetros separados por vírgulas:</a:t>
            </a:r>
            <a:b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 </a:t>
            </a:r>
            <a:r>
              <a:rPr lang="en-GB" sz="180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parâmetro1, parâmetro2, ...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a ser executado pela função é colocado entre chaves: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nomedafuncao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parâmetro1,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parâmetro2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parâmetro3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32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320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 to be executed</a:t>
            </a:r>
            <a:endParaRPr sz="3200" i="1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parâmetros da função são listados entre parênteses () na definição da função.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argumentos da função são os valores recebidos pela função quando ela é invocada.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Dentro da função, os argumentos (os parâmetros) se comportam como variáveis ​​locais.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o JavaScript atinge uma </a:t>
            </a:r>
            <a:r>
              <a:rPr lang="en-GB" sz="17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instrução, a função para de ser executada.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a função foi invocada a partir de uma instrução, o JavaScript "retornará" para executar o código após a instrução de invocação.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Funções frequentemente calculam um valor de retorno . O valor de retorno é "retornado" de volta para o "chamador":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Retorno</a:t>
            </a:r>
            <a:r>
              <a:rPr lang="en-GB" sz="2400" b="1">
                <a:highlight>
                  <a:srgbClr val="FFFFFF"/>
                </a:highlight>
              </a:rPr>
              <a:t>) 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chemeClr val="lt1"/>
                </a:highlight>
              </a:rPr>
              <a:t>Retorno - Sintaxe) </a:t>
            </a:r>
            <a:endParaRPr sz="24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9"/>
          <p:cNvSpPr txBox="1"/>
          <p:nvPr>
            <p:ph type="body" idx="1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Função é chamada, o valor x será o que for retornado pela return dentro da função myFunction, logo: 12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myFunction(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myFunction(a, b)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Function returns the product of a and b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12;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b="1"/>
              <a:t>Funções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1152475"/>
            <a:ext cx="8432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displayNome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 {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document.getElementById(‘display’) .innerHTML = ”Jean Max”;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onclick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="displayNome()"&gt;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MEU NOME É: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/button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="display"&gt;&lt;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o conteúdo HTML</a:t>
            </a:r>
            <a:endParaRPr b="1"/>
          </a:p>
        </p:txBody>
      </p:sp>
      <p:sp>
        <p:nvSpPr>
          <p:cNvPr id="178" name="Google Shape;178;p31"/>
          <p:cNvSpPr txBox="1"/>
          <p:nvPr>
            <p:ph type="body" idx="1"/>
          </p:nvPr>
        </p:nvSpPr>
        <p:spPr>
          <a:xfrm>
            <a:off x="311700" y="1307925"/>
            <a:ext cx="85206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conteúdo do elemento (.innerHTML) para "Hello JavaScript":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).innerHTML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 JavaScript"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id="hello"&gt;JavaScript pode mudar o conteúdo HTML. &lt;/p&gt;</a:t>
            </a:r>
            <a:endParaRPr sz="2000"/>
          </a:p>
        </p:txBody>
      </p:sp>
      <p:sp>
        <p:nvSpPr>
          <p:cNvPr id="179" name="Google Shape;179;p31"/>
          <p:cNvSpPr/>
          <p:nvPr/>
        </p:nvSpPr>
        <p:spPr>
          <a:xfrm>
            <a:off x="7215600" y="2689650"/>
            <a:ext cx="1928400" cy="5727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aceita aspas simples e duplas: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 que é</a:t>
            </a:r>
            <a:endParaRPr b="1"/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311700" y="1152475"/>
            <a:ext cx="6339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 é uma linguagem de programação que permite a você criar conteúdo que se atualiza dinamicamente, controlar múltimídias, imagens animadas e muito mais coisas interessantes.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O JS ou JavaScript é uma linguagem de programação de alto-nível, criada no meio da década de 90, mais precisamente em 1996 pelo programador Brendan Eich que, além de criar o JavaScript, foi também um dos fundadores da Mozilla Corporation.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76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4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36800" y="26450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estilos CSS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2"/>
          <p:cNvSpPr txBox="1"/>
          <p:nvPr>
            <p:ph type="body" idx="1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estilo do elemento (.style.fontSize) para "35px":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).style.fontSize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"35px"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 style=”fontSize: 10px;”&gt;Hello World&lt;/p&gt;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ocultar elementos HTML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id="hide") e altera o estilo do elemento (.style.display) para "none":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"hide"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).style.display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"none"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id="hide" style=”display: block;”&gt;Posso sumir!&lt;/p&gt;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197" name="Google Shape;197;p34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charset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"UTF-8"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"viewport"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content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"width=device-width, initial-scale=1.0"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&lt;title&gt;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Formulário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&lt;/title&gt;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 </a:t>
            </a:r>
            <a:r>
              <a:rPr lang="en-GB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src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="js/script.js"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203" name="Google Shape;203;p35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="myForm"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action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="#"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method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="post"&gt;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Name: 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="text"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="fname"&gt;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value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="Submit"&gt;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Submit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/form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 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="resultado"&gt;&lt;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OUTRO EXEMPLO FORMULÁRIOS</a:t>
            </a:r>
            <a:endParaRPr b="1"/>
          </a:p>
        </p:txBody>
      </p:sp>
      <p:sp>
        <p:nvSpPr>
          <p:cNvPr id="209" name="Google Shape;209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https://www.w3schools.com/js/js_validation.asp</a:t>
            </a:r>
            <a:endParaRPr sz="25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5713" y="2006913"/>
            <a:ext cx="608647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6"/>
          <p:cNvCxnSpPr/>
          <p:nvPr/>
        </p:nvCxnSpPr>
        <p:spPr>
          <a:xfrm>
            <a:off x="1131575" y="3306525"/>
            <a:ext cx="8016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36"/>
          <p:cNvSpPr txBox="1"/>
          <p:nvPr/>
        </p:nvSpPr>
        <p:spPr>
          <a:xfrm>
            <a:off x="311700" y="2939575"/>
            <a:ext cx="14781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CLIQUEM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body" idx="1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Estude o código copiado</a:t>
            </a:r>
            <a:br>
              <a:rPr lang="en-GB"/>
            </a:b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Crie um formulário que tenha 5 campos obrigatórios</a:t>
            </a:r>
            <a:br>
              <a:rPr lang="en-GB"/>
            </a:b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 este formulário deve ser tratado com Javascript</a:t>
            </a:r>
            <a:br>
              <a:rPr lang="en-GB"/>
            </a:b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 com Javascript, mostrar os dados do formulário na tela</a:t>
            </a:r>
            <a:br>
              <a:rPr lang="en-GB"/>
            </a:b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Envie para o email: professor.jeanmax@gmail.com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ATIVIDADE FORMULÁRIOS (2 / 2)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Objetos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1663" y="993775"/>
            <a:ext cx="5953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Propriedades do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carro real tem propriedades como peso e cor: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car.name = Fiat, car.model = 500, car.weight = 850kg, car.color = branco.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Objetos de carro têm as mesmas propriedades , mas os valores diferem de carro para carro.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Métodos de Objetos</a:t>
            </a:r>
            <a:endParaRPr sz="11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carro real tem métodos como partida e parada: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carro.start(), carro.drive(), carro.brake(), carro.stop().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Objetos de carro têm os mesmos métodos , mas os métodos são executados em momentos diferentes 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Variáveis x Objetos ​​JavaScript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42" name="Google Shape;242;p41"/>
          <p:cNvSpPr txBox="1"/>
          <p:nvPr>
            <p:ph type="body" idx="1"/>
          </p:nvPr>
        </p:nvSpPr>
        <p:spPr>
          <a:xfrm>
            <a:off x="409200" y="1147950"/>
            <a:ext cx="87348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nome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Jean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Krebs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7215600" y="543750"/>
            <a:ext cx="1928400" cy="13518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uma prática comum declarar objetos com a palavra-chave </a:t>
            </a:r>
            <a:r>
              <a:rPr lang="en-GB" sz="13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2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7294500" y="3018075"/>
            <a:ext cx="1928400" cy="1351800"/>
          </a:xfrm>
          <a:prstGeom prst="wedgeRectCallout">
            <a:avLst>
              <a:gd name="adj1" fmla="val -127251"/>
              <a:gd name="adj2" fmla="val 1373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Espaços e quebras de linha não são importantes. Um inicializador de objeto pode abranger várias linhas:</a:t>
            </a:r>
            <a:endParaRPr sz="12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32125" y="2793525"/>
            <a:ext cx="5963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pessoa =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primeiroNome: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ultimoNome: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idade: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Terceira Camada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"/>
          <a:srcRect b="57755"/>
          <a:stretch>
            <a:fillRect/>
          </a:stretch>
        </p:blipFill>
        <p:spPr>
          <a:xfrm>
            <a:off x="311700" y="2320131"/>
            <a:ext cx="4191000" cy="17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02700" y="1787525"/>
            <a:ext cx="4600100" cy="2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Outra forma de inicializar um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29275" y="1282650"/>
            <a:ext cx="59634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Add Properties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corDosOlhos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Propriedades</a:t>
            </a:r>
            <a:endParaRPr b="1"/>
          </a:p>
        </p:txBody>
      </p:sp>
      <p:sp>
        <p:nvSpPr>
          <p:cNvPr id="257" name="Google Shape;25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objectName.property</a:t>
            </a:r>
            <a:endParaRPr sz="195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idade = pessoa.idade;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["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property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expression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person[x];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Comentários</a:t>
            </a:r>
            <a:endParaRPr b="1"/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Código multilinhas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comentado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*/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43709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código in-line comentado</a:t>
            </a: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262175" y="2345725"/>
            <a:ext cx="1928400" cy="2050200"/>
          </a:xfrm>
          <a:prstGeom prst="wedgeRectCallout">
            <a:avLst>
              <a:gd name="adj1" fmla="val -87631"/>
              <a:gd name="adj2" fmla="val 38225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mais comum usar comentários de linha única.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Comentários de bloco são frequentemente usados ​​para documentação formal.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Variáveis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as variáveis ​​armazenam valores: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variáveis ​​são usadas em expressões: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Pelo exemplo acima, você pode imaginar que a variável Z é 11.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99" y="1772725"/>
            <a:ext cx="2837933" cy="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061750"/>
            <a:ext cx="2093000" cy="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/>
              <a:t>Quando usar var, let ou const?</a:t>
            </a:r>
            <a:endParaRPr sz="2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1. Sempre declare variáveis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valor não deve ser alterado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tipo não deve ser alterado (Arrays e Objetos)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não puder usar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endParaRPr sz="1700">
              <a:solidFill>
                <a:srgbClr val="DC143C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você PRECISA oferecer suporte a navegadores antigos.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Block Scope (Escopo Global ou Âmbito Global)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4572000" y="1259250"/>
            <a:ext cx="4260300" cy="3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Antes do ES6 (2015), o JavaScript não tinha Block Scope.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tinha escopo global e escopo de função.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ES6 introduziu duas novas palavras-chave JavaScript: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Essas duas palavras-chave forneceram o Block Scope em JavaScript.</a:t>
            </a:r>
            <a:endParaRPr sz="2500"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259250"/>
            <a:ext cx="38277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Variáveis ​​declaradas dentro de um bloco { } não podem ser acessadas de fora do bloco:</a:t>
            </a:r>
            <a:endParaRPr sz="700"/>
          </a:p>
        </p:txBody>
      </p:sp>
      <p:sp>
        <p:nvSpPr>
          <p:cNvPr id="101" name="Google Shape;101;p19"/>
          <p:cNvSpPr txBox="1"/>
          <p:nvPr/>
        </p:nvSpPr>
        <p:spPr>
          <a:xfrm>
            <a:off x="431800" y="2486250"/>
            <a:ext cx="38277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Exemplo: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unction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x can NOT be used here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y can NOT be used here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Cannot be Redeclared (Não pode ser redeclarado)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152475"/>
            <a:ext cx="38424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10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//SUCESSO porém com problemas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535525" y="1152475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 Doe"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</a:t>
            </a:r>
            <a:r>
              <a:rPr lang="en-GB" sz="1950">
                <a:solidFill>
                  <a:schemeClr val="dk1"/>
                </a:solidFill>
                <a:highlight>
                  <a:srgbClr val="DC143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//erro</a:t>
            </a:r>
            <a:endParaRPr sz="2200">
              <a:highlight>
                <a:srgbClr val="DC143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 panose="020B0604020202020204"/>
              <a:buNone/>
            </a:pPr>
            <a:r>
              <a:rPr lang="en-GB" sz="2735" b="1">
                <a:highlight>
                  <a:srgbClr val="FFFFFF"/>
                </a:highlight>
              </a:rPr>
              <a:t>O Operador de Atribuição</a:t>
            </a:r>
            <a:endParaRPr sz="2735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o sinal de igual (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) é um operador de "atribuição", não um operador "igual a".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no entanto, faz todo o sentido: ele atribui o valor de x + 5 a 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(Ele calcula o valor de x + 5 e coloca o resultado em x. O valor de x é incrementado em 5.)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095088"/>
            <a:ext cx="3323025" cy="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7209</Words>
  <Application>WPS Presentation</Application>
  <PresentationFormat/>
  <Paragraphs>300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SimSun</vt:lpstr>
      <vt:lpstr>Wingdings</vt:lpstr>
      <vt:lpstr>Arial</vt:lpstr>
      <vt:lpstr>Roboto</vt:lpstr>
      <vt:lpstr>Courier New</vt:lpstr>
      <vt:lpstr>Verdana</vt:lpstr>
      <vt:lpstr>Microsoft YaHei</vt:lpstr>
      <vt:lpstr>Arial Unicode MS</vt:lpstr>
      <vt:lpstr>Simple Light</vt:lpstr>
      <vt:lpstr>Javascript</vt:lpstr>
      <vt:lpstr>O que é</vt:lpstr>
      <vt:lpstr>Terceira Camada</vt:lpstr>
      <vt:lpstr>Comentários</vt:lpstr>
      <vt:lpstr>Variáveis</vt:lpstr>
      <vt:lpstr>Quando usar var, let ou const?</vt:lpstr>
      <vt:lpstr>Block Scope (Escopo Global ou Âmbito Global)</vt:lpstr>
      <vt:lpstr>Cannot be Redeclared (Não pode ser redeclarado)</vt:lpstr>
      <vt:lpstr>O Operador de Atribuição</vt:lpstr>
      <vt:lpstr>Eventos</vt:lpstr>
      <vt:lpstr>Eventos</vt:lpstr>
      <vt:lpstr>PowerPoint 演示文稿</vt:lpstr>
      <vt:lpstr>Eventos</vt:lpstr>
      <vt:lpstr>Funções (Sintaxe)</vt:lpstr>
      <vt:lpstr>Funções (Sintaxe)</vt:lpstr>
      <vt:lpstr>Funções (Retorno) </vt:lpstr>
      <vt:lpstr>Funções (Retorno - Sintaxe) </vt:lpstr>
      <vt:lpstr>Funções</vt:lpstr>
      <vt:lpstr>JavaScript pode alterar o conteúdo HTML</vt:lpstr>
      <vt:lpstr>JavaScript pode alterar estilos CSS</vt:lpstr>
      <vt:lpstr>JavaScript pode ocultar elementos HTML</vt:lpstr>
      <vt:lpstr>FORMULÁRIOS</vt:lpstr>
      <vt:lpstr>FORMULÁRIOS</vt:lpstr>
      <vt:lpstr>OUTRO EXEMPLO FORMULÁRIOS</vt:lpstr>
      <vt:lpstr>ATIVIDADE FORMULÁRIOS (2 / 2)</vt:lpstr>
      <vt:lpstr>Objetos</vt:lpstr>
      <vt:lpstr>Propriedades do objeto</vt:lpstr>
      <vt:lpstr>Métodos de Objetos</vt:lpstr>
      <vt:lpstr>Variáveis x Objetos ​​JavaScript</vt:lpstr>
      <vt:lpstr>Outra forma de inicializar um objeto</vt:lpstr>
      <vt:lpstr>Propriedades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Jean Max</cp:lastModifiedBy>
  <cp:revision>1</cp:revision>
  <dcterms:created xsi:type="dcterms:W3CDTF">2024-11-26T13:59:06Z</dcterms:created>
  <dcterms:modified xsi:type="dcterms:W3CDTF">2024-11-26T13:59:07Z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15284D9B683C43459A7F4E0EE1083015_12</vt:lpwstr>
  </property>
  <property fmtid="{D5CDD505-2E9C-101B-9397-08002B2CF9AE}" pid="3" name="KSOProductBuildVer">
    <vt:lpwstr>1046-12.2.0.18911</vt:lpwstr>
  </property>
</Properties>
</file>