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8" r:id="rId7"/>
    <p:sldId id="265" r:id="rId8"/>
    <p:sldId id="259" r:id="rId9"/>
    <p:sldId id="266" r:id="rId10"/>
    <p:sldId id="260" r:id="rId11"/>
    <p:sldId id="261" r:id="rId12"/>
    <p:sldId id="262" r:id="rId13"/>
    <p:sldId id="277" r:id="rId14"/>
    <p:sldId id="273" r:id="rId15"/>
    <p:sldId id="275" r:id="rId16"/>
    <p:sldId id="272" r:id="rId17"/>
    <p:sldId id="276" r:id="rId18"/>
    <p:sldId id="267" r:id="rId19"/>
    <p:sldId id="271" r:id="rId20"/>
    <p:sldId id="269" r:id="rId21"/>
    <p:sldId id="278" r:id="rId22"/>
    <p:sldId id="279" r:id="rId23"/>
    <p:sldId id="263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O DOM permite acessar e manipular os elementos de uma p</a:t>
            </a:r>
            <a:r>
              <a:rPr lang="en-US" altLang="en-US"/>
              <a:t>á</a:t>
            </a:r>
            <a:r>
              <a:rPr lang="en-US" altLang="pt-BR"/>
              <a:t>gina web em tempo real, possibilitando a cria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interfaces din</a:t>
            </a:r>
            <a:r>
              <a:rPr lang="en-US" altLang="en-US"/>
              <a:t>â</a:t>
            </a:r>
            <a:r>
              <a:rPr lang="en-US" altLang="pt-BR"/>
              <a:t>micas. Isso inclui a adi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o, remo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ou modifica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elementos HTML, altera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estilos CSS e at</a:t>
            </a:r>
            <a:r>
              <a:rPr lang="en-US" altLang="en-US"/>
              <a:t>é</a:t>
            </a:r>
            <a:r>
              <a:rPr lang="en-US" altLang="pt-BR"/>
              <a:t> mesmo a rea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a eventos do usu</a:t>
            </a:r>
            <a:r>
              <a:rPr lang="en-US" altLang="en-US"/>
              <a:t>á</a:t>
            </a:r>
            <a:r>
              <a:rPr lang="en-US" altLang="pt-BR"/>
              <a:t>rio, como cliques e pressionamento de teclas. Essa intera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possibilita a constru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p</a:t>
            </a:r>
            <a:r>
              <a:rPr lang="en-US" altLang="en-US"/>
              <a:t>á</a:t>
            </a:r>
            <a:r>
              <a:rPr lang="en-US" altLang="pt-BR"/>
              <a:t>ginas mais interativas e adapt</a:t>
            </a:r>
            <a:r>
              <a:rPr lang="en-US" altLang="en-US"/>
              <a:t>á</a:t>
            </a:r>
            <a:r>
              <a:rPr lang="en-US" altLang="pt-BR"/>
              <a:t>veis</a:t>
            </a:r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&lt;!DOCTYPE html&gt;</a:t>
            </a:r>
            <a:endParaRPr lang="en-US" altLang="pt-BR"/>
          </a:p>
          <a:p>
            <a:r>
              <a:rPr lang="en-US" altLang="pt-BR"/>
              <a:t>&lt;html lang="en"&gt;</a:t>
            </a:r>
            <a:endParaRPr lang="en-US" altLang="pt-BR"/>
          </a:p>
          <a:p>
            <a:r>
              <a:rPr lang="en-US" altLang="pt-BR"/>
              <a:t>&lt;head&gt;</a:t>
            </a:r>
            <a:endParaRPr lang="en-US" altLang="pt-BR"/>
          </a:p>
          <a:p>
            <a:r>
              <a:rPr lang="en-US" altLang="pt-BR"/>
              <a:t>  &lt;meta charset="UTF-8"&gt;</a:t>
            </a:r>
            <a:endParaRPr lang="en-US" altLang="pt-BR"/>
          </a:p>
          <a:p>
            <a:r>
              <a:rPr lang="en-US" altLang="pt-BR"/>
              <a:t>  &lt;meta name="viewport" content="width=device-width, initial-scale=1.0"&gt;</a:t>
            </a:r>
            <a:endParaRPr lang="en-US" altLang="pt-BR"/>
          </a:p>
          <a:p>
            <a:r>
              <a:rPr lang="en-US" altLang="pt-BR"/>
              <a:t>  &lt;title&gt;Lista Din</a:t>
            </a:r>
            <a:r>
              <a:rPr lang="en-US" altLang="en-US"/>
              <a:t>â</a:t>
            </a:r>
            <a:r>
              <a:rPr lang="en-US" altLang="pt-BR"/>
              <a:t>mica&lt;/title&gt;</a:t>
            </a:r>
            <a:endParaRPr lang="en-US" altLang="pt-BR"/>
          </a:p>
          <a:p>
            <a:r>
              <a:rPr lang="en-US" altLang="pt-BR"/>
              <a:t>  &lt;link rel="stylesheet" href="styles.css"&gt;</a:t>
            </a:r>
            <a:endParaRPr lang="en-US" altLang="pt-BR"/>
          </a:p>
          <a:p>
            <a:r>
              <a:rPr lang="en-US" altLang="pt-BR"/>
              <a:t>&lt;/head&gt;</a:t>
            </a:r>
            <a:endParaRPr lang="en-US" altLang="pt-BR"/>
          </a:p>
          <a:p>
            <a:r>
              <a:rPr lang="en-US" altLang="pt-BR"/>
              <a:t>&lt;body&gt;</a:t>
            </a:r>
            <a:endParaRPr lang="en-US" altLang="pt-BR"/>
          </a:p>
          <a:p>
            <a:r>
              <a:rPr lang="en-US" altLang="pt-BR"/>
              <a:t>  &lt;div class="container"&gt;</a:t>
            </a:r>
            <a:endParaRPr lang="en-US" altLang="pt-BR"/>
          </a:p>
          <a:p>
            <a:r>
              <a:rPr lang="en-US" altLang="pt-BR"/>
              <a:t>    &lt;h1&gt;Lista Din</a:t>
            </a:r>
            <a:r>
              <a:rPr lang="en-US" altLang="en-US"/>
              <a:t>â</a:t>
            </a:r>
            <a:r>
              <a:rPr lang="en-US" altLang="pt-BR"/>
              <a:t>mica&lt;/h1&gt;</a:t>
            </a:r>
            <a:endParaRPr lang="en-US" altLang="pt-BR"/>
          </a:p>
          <a:p>
            <a:r>
              <a:rPr lang="en-US" altLang="pt-BR"/>
              <a:t>    &lt;div class="form"&gt;</a:t>
            </a:r>
            <a:endParaRPr lang="en-US" altLang="pt-BR"/>
          </a:p>
          <a:p>
            <a:r>
              <a:rPr lang="en-US" altLang="pt-BR"/>
              <a:t>      &lt;input type="text" id="itemInput" placeholder="Digite um item" /&gt;</a:t>
            </a:r>
            <a:endParaRPr lang="en-US" altLang="pt-BR"/>
          </a:p>
          <a:p>
            <a:r>
              <a:rPr lang="en-US" altLang="pt-BR"/>
              <a:t>      &lt;button id="addItem"&gt;Adicionar Item&lt;/button&gt;</a:t>
            </a:r>
            <a:endParaRPr lang="en-US" altLang="pt-BR"/>
          </a:p>
          <a:p>
            <a:r>
              <a:rPr lang="en-US" altLang="pt-BR"/>
              <a:t>    &lt;/div&gt;</a:t>
            </a:r>
            <a:endParaRPr lang="en-US" altLang="pt-BR"/>
          </a:p>
          <a:p>
            <a:r>
              <a:rPr lang="en-US" altLang="pt-BR"/>
              <a:t>    &lt;ul id="itemList"&gt;&lt;/ul&gt;</a:t>
            </a:r>
            <a:endParaRPr lang="en-US" altLang="pt-BR"/>
          </a:p>
          <a:p>
            <a:r>
              <a:rPr lang="en-US" altLang="pt-BR"/>
              <a:t>  &lt;/div&gt;</a:t>
            </a:r>
            <a:endParaRPr lang="en-US" altLang="pt-BR"/>
          </a:p>
          <a:p>
            <a:r>
              <a:rPr lang="en-US" altLang="pt-BR"/>
              <a:t>  &lt;script src="script.js"&gt;&lt;/script&gt;</a:t>
            </a:r>
            <a:endParaRPr lang="en-US" altLang="pt-BR"/>
          </a:p>
          <a:p>
            <a:r>
              <a:rPr lang="en-US" altLang="pt-BR"/>
              <a:t>&lt;/body&gt;</a:t>
            </a:r>
            <a:endParaRPr lang="en-US" altLang="pt-BR"/>
          </a:p>
          <a:p>
            <a:r>
              <a:rPr lang="en-US" altLang="pt-BR"/>
              <a:t>&lt;/html&gt;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body {</a:t>
            </a:r>
            <a:endParaRPr lang="en-US" altLang="pt-BR"/>
          </a:p>
          <a:p>
            <a:r>
              <a:rPr lang="en-US" altLang="pt-BR"/>
              <a:t>  font-family: Arial, sans-serif;</a:t>
            </a:r>
            <a:endParaRPr lang="en-US" altLang="pt-BR"/>
          </a:p>
          <a:p>
            <a:r>
              <a:rPr lang="en-US" altLang="pt-BR"/>
              <a:t>  background-color: #f9f9f9;</a:t>
            </a:r>
            <a:endParaRPr lang="en-US" altLang="pt-BR"/>
          </a:p>
          <a:p>
            <a:r>
              <a:rPr lang="en-US" altLang="pt-BR"/>
              <a:t>  margin: 0;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center;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height: 100vh;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.container {</a:t>
            </a:r>
            <a:endParaRPr lang="en-US" altLang="pt-BR"/>
          </a:p>
          <a:p>
            <a:r>
              <a:rPr lang="en-US" altLang="pt-BR"/>
              <a:t>  text-align: center;</a:t>
            </a:r>
            <a:endParaRPr lang="en-US" altLang="pt-BR"/>
          </a:p>
          <a:p>
            <a:r>
              <a:rPr lang="en-US" altLang="pt-BR"/>
              <a:t>  width: 300px;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h1 {</a:t>
            </a:r>
            <a:endParaRPr lang="en-US" altLang="pt-BR"/>
          </a:p>
          <a:p>
            <a:r>
              <a:rPr lang="en-US" altLang="pt-BR"/>
              <a:t>  color: #333;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.form {</a:t>
            </a:r>
            <a:endParaRPr lang="en-US" altLang="pt-BR"/>
          </a:p>
          <a:p>
            <a:r>
              <a:rPr lang="en-US" altLang="pt-BR"/>
              <a:t>  margin-bottom: 20px;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#itemInput {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width: 70%;</a:t>
            </a:r>
            <a:endParaRPr lang="en-US" altLang="pt-BR"/>
          </a:p>
          <a:p>
            <a:r>
              <a:rPr lang="en-US" altLang="pt-BR"/>
              <a:t>  border: 1px solid #ccc;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 {</a:t>
            </a:r>
            <a:endParaRPr lang="en-US" altLang="pt-BR"/>
          </a:p>
          <a:p>
            <a:r>
              <a:rPr lang="en-US" altLang="pt-BR"/>
              <a:t>  padding: 10px 15px;</a:t>
            </a:r>
            <a:endParaRPr lang="en-US" altLang="pt-BR"/>
          </a:p>
          <a:p>
            <a:r>
              <a:rPr lang="en-US" altLang="pt-BR"/>
              <a:t>  background-color: #28a745;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#addItem:hover {</a:t>
            </a:r>
            <a:endParaRPr lang="en-US" altLang="pt-BR"/>
          </a:p>
          <a:p>
            <a:r>
              <a:rPr lang="en-US" altLang="pt-BR"/>
              <a:t>  background-color: #218838;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{</a:t>
            </a:r>
            <a:endParaRPr lang="en-US" altLang="pt-BR"/>
          </a:p>
          <a:p>
            <a:r>
              <a:rPr lang="en-US" altLang="pt-BR"/>
              <a:t>  list-style-type: none;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{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space-between;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margin: 5px 0;</a:t>
            </a:r>
            <a:endParaRPr lang="en-US" altLang="pt-BR"/>
          </a:p>
          <a:p>
            <a:r>
              <a:rPr lang="en-US" altLang="pt-BR"/>
              <a:t>  background-color: #fff;</a:t>
            </a:r>
            <a:endParaRPr lang="en-US" altLang="pt-BR"/>
          </a:p>
          <a:p>
            <a:r>
              <a:rPr lang="en-US" altLang="pt-BR"/>
              <a:t>  border: 1px solid #ddd;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box-shadow: 0 2px 5px rgba(0, 0, 0, 0.1);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 {</a:t>
            </a:r>
            <a:endParaRPr lang="en-US" altLang="pt-BR"/>
          </a:p>
          <a:p>
            <a:r>
              <a:rPr lang="en-US" altLang="pt-BR"/>
              <a:t>  background-color: #dc3545;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padding: 5px 10px;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button:hover {</a:t>
            </a:r>
            <a:endParaRPr lang="en-US" altLang="pt-BR"/>
          </a:p>
          <a:p>
            <a:r>
              <a:rPr lang="en-US" altLang="pt-BR"/>
              <a:t>  background-color: #c82333;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// Selecionar elementos do DOM</a:t>
            </a:r>
            <a:endParaRPr lang="en-US" altLang="pt-BR"/>
          </a:p>
          <a:p>
            <a:r>
              <a:rPr lang="en-US" altLang="pt-BR"/>
              <a:t>const input = document.getElementById('itemInput');</a:t>
            </a:r>
            <a:endParaRPr lang="en-US" altLang="pt-BR"/>
          </a:p>
          <a:p>
            <a:r>
              <a:rPr lang="en-US" altLang="pt-BR"/>
              <a:t>const addButton = document.getElementById('addItem');</a:t>
            </a:r>
            <a:endParaRPr lang="en-US" altLang="pt-BR"/>
          </a:p>
          <a:p>
            <a:r>
              <a:rPr lang="en-US" altLang="pt-BR"/>
              <a:t>const itemList = document.getElementById('itemList');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adicionar um item</a:t>
            </a:r>
            <a:endParaRPr lang="en-US" altLang="pt-BR"/>
          </a:p>
          <a:p>
            <a:r>
              <a:rPr lang="en-US" altLang="pt-BR"/>
              <a:t>function addItem() {</a:t>
            </a:r>
            <a:endParaRPr lang="en-US" altLang="pt-BR"/>
          </a:p>
          <a:p>
            <a:r>
              <a:rPr lang="en-US" altLang="pt-BR"/>
              <a:t>  const itemText = input.value.trim();</a:t>
            </a:r>
            <a:endParaRPr lang="en-US" altLang="pt-BR"/>
          </a:p>
          <a:p>
            <a:r>
              <a:rPr lang="en-US" altLang="pt-BR"/>
              <a:t>  if (itemText === '') {</a:t>
            </a:r>
            <a:endParaRPr lang="en-US" altLang="pt-BR"/>
          </a:p>
          <a:p>
            <a:r>
              <a:rPr lang="en-US" altLang="pt-BR"/>
              <a:t>    alert('Por favor, digite algo!');</a:t>
            </a:r>
            <a:endParaRPr lang="en-US" altLang="pt-BR"/>
          </a:p>
          <a:p>
            <a:r>
              <a:rPr lang="en-US" altLang="pt-BR"/>
              <a:t>    return;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Criar o elemento &lt;li&gt; e bot</a:t>
            </a:r>
            <a:r>
              <a:rPr lang="en-US" altLang="en-US"/>
              <a:t>ã</a:t>
            </a:r>
            <a:r>
              <a:rPr lang="en-US" altLang="pt-BR"/>
              <a:t>o</a:t>
            </a:r>
            <a:endParaRPr lang="en-US" altLang="pt-BR"/>
          </a:p>
          <a:p>
            <a:r>
              <a:rPr lang="en-US" altLang="pt-BR"/>
              <a:t>  const li = document.createElement('li');</a:t>
            </a:r>
            <a:endParaRPr lang="en-US" altLang="pt-BR"/>
          </a:p>
          <a:p>
            <a:r>
              <a:rPr lang="en-US" altLang="pt-BR"/>
              <a:t>  li.textContent = itemText;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const removeButton = document.createElement('button');</a:t>
            </a:r>
            <a:endParaRPr lang="en-US" altLang="pt-BR"/>
          </a:p>
          <a:p>
            <a:r>
              <a:rPr lang="en-US" altLang="pt-BR"/>
              <a:t>  removeButton.textContent = 'Remover';</a:t>
            </a:r>
            <a:endParaRPr lang="en-US" altLang="pt-BR"/>
          </a:p>
          <a:p>
            <a:r>
              <a:rPr lang="en-US" altLang="pt-BR"/>
              <a:t>  removeButton.classList.add('remove-button');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bot</a:t>
            </a:r>
            <a:r>
              <a:rPr lang="en-US" altLang="en-US"/>
              <a:t>ã</a:t>
            </a:r>
            <a:r>
              <a:rPr lang="en-US" altLang="pt-BR"/>
              <a:t>o ao &lt;li&gt;</a:t>
            </a:r>
            <a:endParaRPr lang="en-US" altLang="pt-BR"/>
          </a:p>
          <a:p>
            <a:r>
              <a:rPr lang="en-US" altLang="pt-BR"/>
              <a:t>  li.appendChild(removeButton);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&lt;li&gt; à lista</a:t>
            </a:r>
            <a:endParaRPr lang="en-US" altLang="pt-BR"/>
          </a:p>
          <a:p>
            <a:r>
              <a:rPr lang="en-US" altLang="pt-BR"/>
              <a:t>  itemList.appendChild(li);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Limpar o campo de entrada</a:t>
            </a:r>
            <a:endParaRPr lang="en-US" altLang="pt-BR"/>
          </a:p>
          <a:p>
            <a:r>
              <a:rPr lang="en-US" altLang="pt-BR"/>
              <a:t>  input.value = '';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remover um item</a:t>
            </a:r>
            <a:endParaRPr lang="en-US" altLang="pt-BR"/>
          </a:p>
          <a:p>
            <a:r>
              <a:rPr lang="en-US" altLang="pt-BR"/>
              <a:t>function removeItem(event) {</a:t>
            </a:r>
            <a:endParaRPr lang="en-US" altLang="pt-BR"/>
          </a:p>
          <a:p>
            <a:r>
              <a:rPr lang="en-US" altLang="pt-BR"/>
              <a:t>  if (event.target.tagName === 'BUTTON') {</a:t>
            </a:r>
            <a:endParaRPr lang="en-US" altLang="pt-BR"/>
          </a:p>
          <a:p>
            <a:r>
              <a:rPr lang="en-US" altLang="pt-BR"/>
              <a:t>    const li = event.target.parentElement;</a:t>
            </a:r>
            <a:endParaRPr lang="en-US" altLang="pt-BR"/>
          </a:p>
          <a:p>
            <a:r>
              <a:rPr lang="en-US" altLang="pt-BR"/>
              <a:t>    itemList.removeChild(li);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Adicionar evento ao bot</a:t>
            </a:r>
            <a:r>
              <a:rPr lang="en-US" altLang="en-US"/>
              <a:t>ã</a:t>
            </a:r>
            <a:r>
              <a:rPr lang="en-US" altLang="pt-BR"/>
              <a:t>o "Adicionar"</a:t>
            </a:r>
            <a:endParaRPr lang="en-US" altLang="pt-BR"/>
          </a:p>
          <a:p>
            <a:r>
              <a:rPr lang="en-US" altLang="pt-BR"/>
              <a:t>addButton.addEventListener('click', addItem);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Delega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eventos para remover itens</a:t>
            </a:r>
            <a:endParaRPr lang="en-US" altLang="pt-BR"/>
          </a:p>
          <a:p>
            <a:r>
              <a:rPr lang="en-US" altLang="pt-BR"/>
              <a:t>itemList.addEventListener('click', removeItem);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JavaScript: DOM e Eventos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Manipulação de elementos e interações dinâmicas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Delegação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Delegação de eventos permite que um único manipulador trate eventos de múltiplos elementos.</a:t>
            </a: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rPr sz="2400"/>
              <a:t>document.querySelector('#lista').addEventListener('click', (event) =&gt; {</a:t>
            </a:r>
            <a:endParaRPr sz="2400"/>
          </a:p>
          <a:p>
            <a:pPr marL="0" indent="0">
              <a:buNone/>
            </a:pPr>
            <a:r>
              <a:rPr sz="2400"/>
              <a:t>    if (event.target.tagName === 'LI') {</a:t>
            </a:r>
            <a:endParaRPr sz="2400"/>
          </a:p>
          <a:p>
            <a:pPr marL="0" indent="0">
              <a:buNone/>
            </a:pPr>
            <a:r>
              <a:rPr sz="2400"/>
              <a:t>        console.log('Item clicado:', event.target.textContent);</a:t>
            </a:r>
            <a:endParaRPr sz="2400"/>
          </a:p>
          <a:p>
            <a:pPr marL="0" indent="0">
              <a:buNone/>
            </a:pPr>
            <a:r>
              <a:rPr sz="2400"/>
              <a:t>    }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</a:p>
          <a:p>
            <a:pPr marL="0" indent="0">
              <a:buNone/>
            </a:pPr>
          </a:p>
        </p:txBody>
      </p:sp>
      <p:sp>
        <p:nvSpPr>
          <p:cNvPr id="6" name="Texto explicativo retangular 5"/>
          <p:cNvSpPr/>
          <p:nvPr/>
        </p:nvSpPr>
        <p:spPr>
          <a:xfrm>
            <a:off x="4644390" y="5217795"/>
            <a:ext cx="2993390" cy="1216025"/>
          </a:xfrm>
          <a:prstGeom prst="wedgeRectCallou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indent="0" algn="ctr">
              <a:buNone/>
            </a:pPr>
            <a:r>
              <a:rPr>
                <a:sym typeface="+mn-ea"/>
              </a:rPr>
              <a:t>Isso é útil para elementos</a:t>
            </a:r>
            <a:endParaRPr>
              <a:sym typeface="+mn-ea"/>
            </a:endParaRPr>
          </a:p>
          <a:p>
            <a:pPr marL="0" indent="0" algn="ctr">
              <a:buNone/>
            </a:pPr>
            <a:r>
              <a:rPr>
                <a:sym typeface="+mn-ea"/>
              </a:rPr>
              <a:t> criados dinamicamente.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8465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pt-BR" sz="2800"/>
          </a:p>
          <a:p>
            <a:r>
              <a:rPr lang="en-US" altLang="pt-BR" sz="2800"/>
              <a:t>Elementos futuros s</a:t>
            </a:r>
            <a:r>
              <a:rPr lang="en-US" altLang="en-US" sz="2800"/>
              <a:t>ã</a:t>
            </a:r>
            <a:r>
              <a:rPr lang="en-US" altLang="pt-BR" sz="2800"/>
              <a:t>o capturados: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Quando novos elementos s</a:t>
            </a:r>
            <a:r>
              <a:rPr lang="en-US" altLang="en-US" sz="2800"/>
              <a:t>ã</a:t>
            </a:r>
            <a:r>
              <a:rPr lang="en-US" altLang="pt-BR" sz="2800"/>
              <a:t>o adicionados ao DOM (por exemplo, via appendChild ou innerHTML), eles n</a:t>
            </a:r>
            <a:r>
              <a:rPr lang="en-US" altLang="en-US" sz="2800"/>
              <a:t>ã</a:t>
            </a:r>
            <a:r>
              <a:rPr lang="en-US" altLang="pt-BR" sz="2800"/>
              <a:t>o herdam automaticamente os manipuladores de eventos.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Com a delega</a:t>
            </a:r>
            <a:r>
              <a:rPr lang="en-US" altLang="en-US" sz="2800"/>
              <a:t>ç</a:t>
            </a:r>
            <a:r>
              <a:rPr lang="en-US" altLang="en-US" sz="2800"/>
              <a:t>ã</a:t>
            </a:r>
            <a:r>
              <a:rPr lang="en-US" altLang="pt-BR" sz="2800"/>
              <a:t>o de eventos, voc</a:t>
            </a:r>
            <a:r>
              <a:rPr lang="en-US" altLang="en-US" sz="2800"/>
              <a:t>ê</a:t>
            </a:r>
            <a:r>
              <a:rPr lang="en-US" altLang="pt-BR" sz="2800"/>
              <a:t> adiciona o manipulador em um elemento pai comum que j</a:t>
            </a:r>
            <a:r>
              <a:rPr lang="en-US" altLang="en-US" sz="2800"/>
              <a:t>á</a:t>
            </a:r>
            <a:r>
              <a:rPr lang="en-US" altLang="pt-BR" sz="2800"/>
              <a:t> existia. Esse manipulador pode "ouvir" os eventos disparados pelos novos elementos, pois o evento propaga para cima (bubbling).</a:t>
            </a:r>
            <a:endParaRPr lang="en-US" altLang="pt-BR" sz="2800"/>
          </a:p>
          <a:p>
            <a:endParaRPr lang="en-US" altLang="pt-BR" sz="2800"/>
          </a:p>
          <a:p>
            <a:endParaRPr lang="en-US" altLang="pt-BR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>
              <a:sym typeface="+mn-ea"/>
            </a:endParaRPr>
          </a:p>
          <a:p>
            <a:pPr indent="457200">
              <a:buNone/>
            </a:pPr>
            <a:r>
              <a:rPr lang="en-US" altLang="pt-BR" sz="2800"/>
              <a:t>Em vez de adicionar m</a:t>
            </a:r>
            <a:r>
              <a:rPr lang="en-US" altLang="en-US" sz="2800"/>
              <a:t>ú</a:t>
            </a:r>
            <a:r>
              <a:rPr lang="en-US" altLang="pt-BR" sz="2800"/>
              <a:t>ltiplos manipuladores de eventos para cada elemento individualmente, voc</a:t>
            </a:r>
            <a:r>
              <a:rPr lang="en-US" altLang="en-US" sz="2800"/>
              <a:t>ê</a:t>
            </a:r>
            <a:r>
              <a:rPr lang="en-US" altLang="pt-BR" sz="2800"/>
              <a:t> adiciona apenas um no cont</a:t>
            </a:r>
            <a:r>
              <a:rPr lang="en-US" altLang="en-US" sz="2800"/>
              <a:t>ê</a:t>
            </a:r>
            <a:r>
              <a:rPr lang="en-US" altLang="pt-BR" sz="2800"/>
              <a:t>iner pai. Isso economiza mem</a:t>
            </a:r>
            <a:r>
              <a:rPr lang="en-US" altLang="en-US" sz="2800"/>
              <a:t>ó</a:t>
            </a:r>
            <a:r>
              <a:rPr lang="en-US" altLang="pt-BR" sz="2800"/>
              <a:t>ria e reduz a complexidade do c</a:t>
            </a:r>
            <a:r>
              <a:rPr lang="en-US" altLang="en-US" sz="2800"/>
              <a:t>ó</a:t>
            </a:r>
            <a:r>
              <a:rPr lang="en-US" altLang="pt-BR" sz="2800"/>
              <a:t>digo.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Menor consumo de mem</a:t>
            </a:r>
            <a:r>
              <a:rPr lang="en-US" altLang="en-US" sz="2800"/>
              <a:t>ó</a:t>
            </a:r>
            <a:r>
              <a:rPr lang="en-US" altLang="pt-BR" sz="2800"/>
              <a:t>ria: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C</a:t>
            </a:r>
            <a:r>
              <a:rPr lang="en-US" altLang="en-US" sz="2800"/>
              <a:t>ó</a:t>
            </a:r>
            <a:r>
              <a:rPr lang="en-US" altLang="pt-BR" sz="2800"/>
              <a:t>digo mais simples e f</a:t>
            </a:r>
            <a:r>
              <a:rPr lang="en-US" altLang="en-US" sz="2800"/>
              <a:t>á</a:t>
            </a:r>
            <a:r>
              <a:rPr lang="en-US" altLang="pt-BR" sz="2800"/>
              <a:t>cil de manter: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C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digo mais simples e f</a:t>
            </a:r>
            <a:r>
              <a:rPr lang="en-US" altLang="en-US" sz="2800">
                <a:sym typeface="+mn-ea"/>
              </a:rPr>
              <a:t>á</a:t>
            </a:r>
            <a:r>
              <a:rPr lang="en-US" altLang="pt-BR" sz="2800">
                <a:sym typeface="+mn-ea"/>
              </a:rPr>
              <a:t>cil de manter</a:t>
            </a:r>
            <a:r>
              <a:rPr lang="pt-BR" altLang="en-US" sz="2800">
                <a:sym typeface="+mn-ea"/>
              </a:rPr>
              <a:t>:</a:t>
            </a:r>
            <a:endParaRPr lang="pt-BR" altLang="en-US" sz="2800">
              <a:sym typeface="+mn-ea"/>
            </a:endParaRPr>
          </a:p>
          <a:p>
            <a:endParaRPr lang="pt-BR" altLang="en-US" sz="2800">
              <a:sym typeface="+mn-ea"/>
            </a:endParaRPr>
          </a:p>
          <a:p>
            <a:pPr indent="457200"/>
            <a:r>
              <a:rPr lang="en-US" altLang="pt-BR" sz="2800">
                <a:sym typeface="+mn-ea"/>
              </a:rPr>
              <a:t>Em vez de rastrear quais elementos precisam de eventos associados, voc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 escreve uma l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gica </a:t>
            </a:r>
            <a:r>
              <a:rPr lang="en-US" altLang="en-US" sz="2800">
                <a:sym typeface="+mn-ea"/>
              </a:rPr>
              <a:t>ú</a:t>
            </a:r>
            <a:r>
              <a:rPr lang="en-US" altLang="pt-BR" sz="2800">
                <a:sym typeface="+mn-ea"/>
              </a:rPr>
              <a:t>nica no cont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iner pai que trata os eventos para todos os elementos filhos.</a:t>
            </a:r>
            <a:endParaRPr lang="en-US" altLang="pt-BR" sz="2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Delegação: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961515"/>
            <a:ext cx="803084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Com Delegação: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1929765"/>
            <a:ext cx="8428355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o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(Document Object Model) é uma interface de programação para documentos HTML e XML. Ele permite que o JavaScript manipule a estrutura, estilo e conteúdo da página.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</a:t>
            </a:r>
            <a:r>
              <a:rPr lang="pt-BR" altLang="en-US"/>
              <a:t>utilizando </a:t>
            </a:r>
            <a:r>
              <a:rPr lang="pt-BR" altLang="en-US">
                <a:sym typeface="+mn-ea"/>
              </a:rPr>
              <a:t>Delegação</a:t>
            </a:r>
            <a:r>
              <a:rPr lang="en-US" altLang="pt-BR"/>
              <a:t> </a:t>
            </a:r>
            <a:r>
              <a:rPr lang="en-US" altLang="en-US"/>
              <a:t>é</a:t>
            </a:r>
            <a:r>
              <a:rPr lang="en-US" altLang="pt-BR"/>
              <a:t> melhor?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Escalabilidade: N</a:t>
            </a:r>
            <a:r>
              <a:rPr lang="en-US" altLang="en-US"/>
              <a:t>ã</a:t>
            </a:r>
            <a:r>
              <a:rPr lang="en-US" altLang="pt-BR"/>
              <a:t>o importa quantos elementos li forem criados, o evento </a:t>
            </a:r>
            <a:r>
              <a:rPr lang="en-US" altLang="en-US"/>
              <a:t>é</a:t>
            </a:r>
            <a:r>
              <a:rPr lang="en-US" altLang="pt-BR"/>
              <a:t> tratado pelo #lista.</a:t>
            </a:r>
            <a:endParaRPr lang="en-US" altLang="pt-BR"/>
          </a:p>
          <a:p>
            <a:r>
              <a:rPr lang="en-US" altLang="pt-BR"/>
              <a:t>Performance: Apenas um manipulador </a:t>
            </a:r>
            <a:r>
              <a:rPr lang="en-US" altLang="en-US"/>
              <a:t>é</a:t>
            </a:r>
            <a:r>
              <a:rPr lang="en-US" altLang="pt-BR"/>
              <a:t> usado para todos os itens, em vez de criar um novo manipulador para cada item.</a:t>
            </a:r>
            <a:endParaRPr lang="en-US" altLang="pt-BR"/>
          </a:p>
          <a:p>
            <a:r>
              <a:rPr lang="en-US" altLang="pt-BR"/>
              <a:t>Facilidade de manuten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o: O c</a:t>
            </a:r>
            <a:r>
              <a:rPr lang="en-US" altLang="en-US"/>
              <a:t>ó</a:t>
            </a:r>
            <a:r>
              <a:rPr lang="en-US" altLang="pt-BR"/>
              <a:t>digo </a:t>
            </a:r>
            <a:r>
              <a:rPr lang="en-US" altLang="en-US"/>
              <a:t>é</a:t>
            </a:r>
            <a:r>
              <a:rPr lang="en-US" altLang="pt-BR"/>
              <a:t> mais limpo e reduzido.</a:t>
            </a:r>
            <a:endParaRPr lang="en-US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80"/>
            <a:ext cx="8229600" cy="582613"/>
          </a:xfrm>
        </p:spPr>
        <p:txBody>
          <a:bodyPr/>
          <a:lstStyle/>
          <a:p>
            <a:r>
              <a:t>Prática</a:t>
            </a:r>
            <a:r>
              <a:rPr lang="pt-BR"/>
              <a:t> - </a:t>
            </a:r>
            <a:r>
              <a:rPr lang="en-US" altLang="pt-BR"/>
              <a:t>Lista Din</a:t>
            </a:r>
            <a:r>
              <a:rPr lang="en-US" altLang="en-US"/>
              <a:t>â</a:t>
            </a:r>
            <a:r>
              <a:rPr lang="en-US" altLang="pt-BR"/>
              <a:t>mica com Adicionar e Remover Itens</a:t>
            </a:r>
            <a:endParaRPr lang="en-US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t>1. Crie uma lista dinâmica onde os itens podem ser adicionados ou removidos.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2. Use `addEventListener` para capturar cliques nos botões de adicionar e remover.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3. Estilize os itens adicionados dinamicamente.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Estrutura HTML: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campo de entrada para adicionar o texto do item.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bot</a:t>
            </a:r>
            <a:r>
              <a:rPr lang="en-US" altLang="en-US"/>
              <a:t>ã</a:t>
            </a:r>
            <a:r>
              <a:rPr lang="en-US" altLang="pt-BR"/>
              <a:t>o para adicionar o item à lista.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Uma lista onde os itens ser</a:t>
            </a:r>
            <a:r>
              <a:rPr lang="en-US" altLang="en-US"/>
              <a:t>ã</a:t>
            </a:r>
            <a:r>
              <a:rPr lang="en-US" altLang="pt-BR"/>
              <a:t>o exibidos.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Estiliza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CSS: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Diferencie visualmente os itens da lista.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Destaque os bot</a:t>
            </a:r>
            <a:r>
              <a:rPr lang="en-US" altLang="en-US">
                <a:sym typeface="+mn-ea"/>
              </a:rPr>
              <a:t>õ</a:t>
            </a:r>
            <a:r>
              <a:rPr lang="en-US" altLang="pt-BR">
                <a:sym typeface="+mn-ea"/>
              </a:rPr>
              <a:t>es de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cores e efeitos ao passar o mouse.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JavaScript para L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gica: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eventos ao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"Adicionar" para criar novos itens.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um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"Remover" para cada item.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Usar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para geren</a:t>
            </a:r>
            <a:r>
              <a:rPr lang="pt-BR" altLang="en-US">
                <a:sym typeface="+mn-ea"/>
              </a:rPr>
              <a:t>-</a:t>
            </a:r>
            <a:endParaRPr lang="pt-BR" altLang="en-U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ciar a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itens.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Principais características:</a:t>
            </a:r>
            <a:endParaRPr lang="pt-BR" altLang="en-US"/>
          </a:p>
        </p:txBody>
      </p:sp>
      <p:pic>
        <p:nvPicPr>
          <p:cNvPr id="6" name="Espaço Reservado para Conteúdo 5" descr="DOM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2280" y="2632710"/>
            <a:ext cx="4729480" cy="393255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70560" y="1287780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- Representa a página como uma árvore de objetos.</a:t>
            </a:r>
            <a:endParaRPr>
              <a:sym typeface="+mn-ea"/>
            </a:endParaRPr>
          </a:p>
          <a:p>
            <a:endParaRPr lang="pt-BR" altLang="en-US">
              <a:sym typeface="+mn-ea"/>
            </a:endParaRPr>
          </a:p>
          <a:p>
            <a:r>
              <a:rPr lang="en-US" altLang="pt-BR">
                <a:sym typeface="+mn-ea"/>
              </a:rPr>
              <a:t>- Permite acessar e manipular elementos dinamicamente</a:t>
            </a:r>
            <a:endParaRPr lang="en-US" altLang="pt-BR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Selecionando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manipular elementos, você primeiro precisa selecioná-los:</a:t>
            </a:r>
          </a:p>
          <a:p>
            <a:r>
              <a:t>`document.getElementById('id')`: Seleciona um elemento pelo ID.</a:t>
            </a:r>
          </a:p>
          <a:p>
            <a:r>
              <a:t>`document.querySelector('.classe')`: Seleciona o primeiro elemento que corresponde ao seletor CSS.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Selecionando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`document.querySelectorAll('tag')`: Seleciona todos os elementos que correspondem ao seletor.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`document.getElementsByClassName('classe')`: Seleciona todos os elementos por classe.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`document.getElementsByTagName('tag')`: Seleciona todos os elementos por nome da tag.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Após selecionar um elemento, você pode manipulá-lo:</a:t>
            </a:r>
          </a:p>
          <a:p/>
          <a:p>
            <a:r>
              <a:t>Alterar conteúdo: </a:t>
            </a:r>
          </a:p>
          <a:p>
            <a:pPr marL="0" indent="0">
              <a:buNone/>
            </a:pPr>
            <a:r>
              <a:t>`element.innerHTML = 'Novo conteúdo';`</a:t>
            </a:r>
          </a:p>
          <a:p/>
          <a:p>
            <a:r>
              <a:t>Alterar estilos: </a:t>
            </a:r>
          </a:p>
          <a:p>
            <a:pPr marL="0" indent="0">
              <a:buNone/>
            </a:pPr>
            <a:r>
              <a:t>`element.style.color = 'blue';`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Manipulando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Adicionar ou remover classes: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`element.classList.add('nova-classe');`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Alterar atributos: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`element.setAttribute('src', 'imagem.jpg');`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Remover elementos: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`element.remove();`</a:t>
            </a:r>
            <a:endParaRPr>
              <a:sym typeface="+mn-ea"/>
            </a:endParaRPr>
          </a:p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Eventos são ações ou ocorrências que acontecem no navegador e podem ser capturadas pelo JavaScript.</a:t>
            </a:r>
          </a:p>
          <a:p>
            <a:pPr marL="0" indent="0">
              <a:buNone/>
            </a:pPr>
            <a:r>
              <a:t>Exemplos:</a:t>
            </a:r>
          </a:p>
          <a:p>
            <a:r>
              <a:t>Clique do mouse (`click`)</a:t>
            </a:r>
          </a:p>
          <a:p>
            <a:r>
              <a:t>Movimento do mouse (`mousemove`)</a:t>
            </a:r>
          </a:p>
          <a:p>
            <a:r>
              <a:t>Pressionar uma tecla (`keydown`, `keyup`)</a:t>
            </a:r>
          </a:p>
          <a:p>
            <a:r>
              <a:t>Carregamento da página (`load`)</a:t>
            </a:r>
          </a:p>
          <a:p>
            <a:r>
              <a:t>Submissão de formulário (`submit`)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Lidar com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Você pode adicionar eventos aos elementos de duas formas:</a:t>
            </a:r>
          </a:p>
          <a:p/>
          <a:p>
            <a:r>
              <a:t>Usando atributos HTML:</a:t>
            </a:r>
          </a:p>
          <a:p>
            <a:pPr marL="0" indent="0">
              <a:buNone/>
            </a:pPr>
            <a:r>
              <a:rPr sz="2400"/>
              <a:t>`&lt;button onclick='minhaFuncao()'&gt;Clique aqui&lt;/button&gt;</a:t>
            </a:r>
            <a:r>
              <a:t>`</a:t>
            </a:r>
          </a:p>
          <a:p>
            <a:r>
              <a:t>Usando JavaScript:</a:t>
            </a:r>
          </a:p>
          <a:p>
            <a:pPr marL="0" indent="0">
              <a:buNone/>
            </a:pPr>
            <a:r>
              <a:rPr sz="2400"/>
              <a:t>element.addEventListener('click', () =&gt; {</a:t>
            </a:r>
            <a:endParaRPr sz="2400"/>
          </a:p>
          <a:p>
            <a:pPr marL="0" indent="0">
              <a:buNone/>
            </a:pPr>
            <a:r>
              <a:rPr sz="2400"/>
              <a:t>    console.log('Clicado!');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4801</Words>
  <Application>WPS Presentation</Application>
  <PresentationFormat>On-screen Show 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JavaScript: DOM e Eventos</vt:lpstr>
      <vt:lpstr>O que é o DOM?</vt:lpstr>
      <vt:lpstr>PowerPoint 演示文稿</vt:lpstr>
      <vt:lpstr>Selecionando Elementos</vt:lpstr>
      <vt:lpstr>PowerPoint 演示文稿</vt:lpstr>
      <vt:lpstr>Manipulando Elementos</vt:lpstr>
      <vt:lpstr>PowerPoint 演示文稿</vt:lpstr>
      <vt:lpstr>O que são Eventos?</vt:lpstr>
      <vt:lpstr>Como Lidar com Eventos</vt:lpstr>
      <vt:lpstr>Delegação de Eventos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PowerPoint 演示文稿</vt:lpstr>
      <vt:lpstr>Por que a delegação de eventos é útil para elementos criados dinamicamente?</vt:lpstr>
      <vt:lpstr>PowerPoint 演示文稿</vt:lpstr>
      <vt:lpstr>Exemplos:</vt:lpstr>
      <vt:lpstr>PowerPoint 演示文稿</vt:lpstr>
      <vt:lpstr>Prática</vt:lpstr>
      <vt:lpstr>PowerPoint 演示文稿</vt:lpstr>
      <vt:lpstr>Passo a Passo</vt:lpstr>
      <vt:lpstr>Passo a Passo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2</cp:revision>
  <dcterms:created xsi:type="dcterms:W3CDTF">2013-01-27T09:14:00Z</dcterms:created>
  <dcterms:modified xsi:type="dcterms:W3CDTF">2024-11-26T23:25:47Z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FBB2D61F51A242F1A94D4D7804E09F48_12</vt:lpwstr>
  </property>
  <property fmtid="{D5CDD505-2E9C-101B-9397-08002B2CF9AE}" pid="3" name="KSOProductBuildVer">
    <vt:lpwstr>1046-12.2.0.18911</vt:lpwstr>
  </property>
</Properties>
</file>