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Estruturas de Dados e Iteração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Arrays e Objetos em JavaScript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Estruturas de Dados?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/>
              <a:t>Estruturas de dados são formas de organizar e armazenar dados em um programa.</a:t>
            </a:r>
            <a:endParaRPr sz="2800"/>
          </a:p>
          <a:p>
            <a:pPr marL="0" indent="0">
              <a:buNone/>
            </a:pPr>
            <a:endParaRPr sz="2800"/>
          </a:p>
          <a:p>
            <a:pPr marL="0" indent="0">
              <a:buNone/>
            </a:pPr>
            <a:r>
              <a:rPr sz="2800"/>
              <a:t>No JavaScript, as principais estruturas de dados incluem:</a:t>
            </a:r>
            <a:endParaRPr sz="2800"/>
          </a:p>
          <a:p>
            <a:pPr marL="0" indent="0">
              <a:buNone/>
            </a:pPr>
            <a:r>
              <a:rPr sz="2800"/>
              <a:t>- Arrays: Coleções ordenadas de dados.</a:t>
            </a:r>
            <a:endParaRPr sz="2800"/>
          </a:p>
          <a:p>
            <a:pPr marL="0" indent="0">
              <a:buNone/>
            </a:pPr>
            <a:r>
              <a:rPr sz="2800"/>
              <a:t>- Objetos: Coleções de pares chave-valor.</a:t>
            </a:r>
            <a:endParaRPr sz="2800"/>
          </a:p>
          <a:p>
            <a:pPr marL="0" indent="0">
              <a:buNone/>
            </a:pPr>
            <a:endParaRPr sz="2800"/>
          </a:p>
          <a:p>
            <a:pPr marL="0" indent="0">
              <a:buNone/>
            </a:pPr>
            <a:r>
              <a:rPr sz="2800"/>
              <a:t>Essas estruturas são fundamentais para manipular e processar informações.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Métodos Avançados de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Métodos que ajudam a manipular e transformar arrays:</a:t>
            </a:r>
          </a:p>
          <a:p>
            <a:pPr marL="0" indent="0">
              <a:buNone/>
            </a:pPr>
          </a:p>
          <a:p>
            <a:r>
              <a:t>map: Cria um novo array aplicando uma função a cada elemento.</a:t>
            </a:r>
          </a:p>
          <a:p>
            <a:endParaRPr sz="2400"/>
          </a:p>
          <a:p>
            <a:r>
              <a:rPr sz="2400"/>
              <a:t>  const nums = [1, 2, 3];</a:t>
            </a:r>
            <a:endParaRPr sz="2400"/>
          </a:p>
          <a:p>
            <a:r>
              <a:rPr sz="2400"/>
              <a:t>  const doubled = nums.map(x =&gt; x * 2); // [2, 4, 6]</a:t>
            </a:r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4660"/>
            <a:ext cx="8229600" cy="582613"/>
          </a:xfrm>
        </p:spPr>
        <p:txBody>
          <a:bodyPr/>
          <a:p>
            <a:r>
              <a:rPr>
                <a:sym typeface="+mn-ea"/>
              </a:rPr>
              <a:t>Métodos que ajudam a manipular e transformar arrays: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685" y="1534160"/>
            <a:ext cx="8229600" cy="4953000"/>
          </a:xfrm>
        </p:spPr>
        <p:txBody>
          <a:bodyPr/>
          <a:p>
            <a:r>
              <a:rPr>
                <a:sym typeface="+mn-ea"/>
              </a:rPr>
              <a:t>filter: Cria um novo array com elementos que passam em um teste.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const nums = [1, 2, 3, 4];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const evens = nums.filter(x =&gt; x % 2 === 0); // [2, 4]</a:t>
            </a:r>
            <a:endParaRPr sz="2400">
              <a:sym typeface="+mn-ea"/>
            </a:endParaRPr>
          </a:p>
          <a:p>
            <a:endParaRPr lang="pt-BR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4660"/>
            <a:ext cx="8229600" cy="582613"/>
          </a:xfrm>
        </p:spPr>
        <p:txBody>
          <a:bodyPr/>
          <a:p>
            <a:r>
              <a:rPr>
                <a:sym typeface="+mn-ea"/>
              </a:rPr>
              <a:t>Métodos que ajudam a manipular e transformar arrays: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685" y="1534160"/>
            <a:ext cx="8229600" cy="4953000"/>
          </a:xfrm>
        </p:spPr>
        <p:txBody>
          <a:bodyPr/>
          <a:p>
            <a:r>
              <a:rPr>
                <a:sym typeface="+mn-ea"/>
              </a:rPr>
              <a:t>reduce: Reduz um array a um único valor.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</a:t>
            </a:r>
            <a:r>
              <a:rPr lang="pt-BR" sz="2400">
                <a:sym typeface="+mn-ea"/>
              </a:rPr>
              <a:t> </a:t>
            </a:r>
            <a:r>
              <a:rPr sz="2400">
                <a:sym typeface="+mn-ea"/>
              </a:rPr>
              <a:t>const nums = [1, 2, 3, 4];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</a:t>
            </a:r>
            <a:r>
              <a:rPr sz="2400">
                <a:sym typeface="+mn-ea"/>
              </a:rPr>
              <a:t> const sum = nums.reduce((acc, x) =&gt; acc + x, 0); // 10</a:t>
            </a:r>
            <a:endParaRPr sz="2400">
              <a:sym typeface="+mn-ea"/>
            </a:endParaRPr>
          </a:p>
          <a:p>
            <a:pPr marL="0" indent="0">
              <a:buNone/>
            </a:pPr>
            <a:endParaRPr lang="pt-BR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Trabalhando com Objetos Aninhados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220075" cy="5330825"/>
          </a:xfrm>
        </p:spPr>
        <p:txBody>
          <a:bodyPr/>
          <a:lstStyle/>
          <a:p>
            <a:pPr marL="0" indent="0">
              <a:buNone/>
            </a:pPr>
            <a:r>
              <a:rPr sz="2800"/>
              <a:t>Objetos podem conter outros objetos ou arrays como valores:</a:t>
            </a:r>
            <a:endParaRPr sz="2800"/>
          </a:p>
          <a:p>
            <a:pPr marL="0" indent="0">
              <a:buNone/>
            </a:pPr>
            <a:r>
              <a:rPr sz="2400"/>
              <a:t>const aluno = {</a:t>
            </a:r>
            <a:endParaRPr sz="2400"/>
          </a:p>
          <a:p>
            <a:pPr marL="0" indent="0">
              <a:buNone/>
            </a:pPr>
            <a:r>
              <a:rPr sz="2400"/>
              <a:t>  nome: 'João',</a:t>
            </a:r>
            <a:endParaRPr sz="2400"/>
          </a:p>
          <a:p>
            <a:pPr marL="0" indent="0">
              <a:buNone/>
            </a:pPr>
            <a:r>
              <a:rPr sz="2400"/>
              <a:t>  notas: { matematica: 8, portugues: 7 },</a:t>
            </a:r>
            <a:endParaRPr sz="2400"/>
          </a:p>
          <a:p>
            <a:pPr marL="0" indent="0">
              <a:buNone/>
            </a:pPr>
            <a:r>
              <a:rPr sz="2400"/>
              <a:t>  atividades: ['Futebol', 'Xadrez']</a:t>
            </a:r>
            <a:endParaRPr sz="2400"/>
          </a:p>
          <a:p>
            <a:pPr marL="0" indent="0">
              <a:buNone/>
            </a:pPr>
            <a:r>
              <a:rPr sz="2400"/>
              <a:t>};</a:t>
            </a: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sz="2800"/>
              <a:t>Para acessar dados aninhados:</a:t>
            </a:r>
            <a:endParaRPr sz="2800"/>
          </a:p>
          <a:p>
            <a:r>
              <a:rPr sz="2400"/>
              <a:t>aluno.notas.matematica</a:t>
            </a:r>
            <a:r>
              <a:rPr lang="pt-BR" sz="2400"/>
              <a:t> irá </a:t>
            </a:r>
            <a:r>
              <a:rPr sz="2400"/>
              <a:t>retorna</a:t>
            </a:r>
            <a:r>
              <a:rPr lang="pt-BR" sz="2400"/>
              <a:t>r</a:t>
            </a:r>
            <a:r>
              <a:rPr sz="2400"/>
              <a:t> 8.</a:t>
            </a:r>
            <a:endParaRPr sz="2400"/>
          </a:p>
          <a:p>
            <a:r>
              <a:rPr sz="2400"/>
              <a:t>aluno.atividades[0]</a:t>
            </a:r>
            <a:r>
              <a:rPr lang="pt-BR" sz="2400"/>
              <a:t> irá </a:t>
            </a:r>
            <a:r>
              <a:rPr sz="2400"/>
              <a:t>retorna</a:t>
            </a:r>
            <a:r>
              <a:rPr lang="pt-BR" sz="2400"/>
              <a:t>r </a:t>
            </a:r>
            <a:r>
              <a:rPr sz="2400"/>
              <a:t> 'Futebol'.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Exercício: Sistema de 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/>
              <a:t>Objetivo: Criar um sistema que gerencie notas de alunos.</a:t>
            </a: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sz="2400"/>
              <a:t>1. Crie um array de objetos, onde cada objeto represente um aluno:</a:t>
            </a:r>
            <a:endParaRPr sz="2400"/>
          </a:p>
          <a:p>
            <a:pPr marL="0" indent="0">
              <a:buNone/>
            </a:pPr>
            <a:r>
              <a:rPr sz="2400"/>
              <a:t>  const alunos = [</a:t>
            </a:r>
            <a:endParaRPr sz="2400"/>
          </a:p>
          <a:p>
            <a:pPr marL="0" indent="0">
              <a:buNone/>
            </a:pPr>
            <a:r>
              <a:rPr sz="2400"/>
              <a:t>    { nome: 'Ana', notas: [8, 9, 7] },</a:t>
            </a:r>
            <a:endParaRPr sz="2400"/>
          </a:p>
          <a:p>
            <a:pPr marL="0" indent="0">
              <a:buNone/>
            </a:pPr>
            <a:r>
              <a:rPr sz="2400"/>
              <a:t>    { nome: 'João', notas: [6, 8, 5] }</a:t>
            </a:r>
            <a:endParaRPr sz="2400"/>
          </a:p>
          <a:p>
            <a:pPr marL="0" indent="0">
              <a:buNone/>
            </a:pPr>
            <a:r>
              <a:rPr sz="2400"/>
              <a:t>  ];</a:t>
            </a: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sz="2400"/>
              <a:t>2. Calcule a média das notas de cada aluno usando `map` e `reduce`.</a:t>
            </a:r>
            <a:endParaRPr sz="2400"/>
          </a:p>
          <a:p>
            <a:pPr marL="0" indent="0">
              <a:buNone/>
            </a:pPr>
            <a:r>
              <a:rPr sz="2400"/>
              <a:t>3. Filtre os alunos aprovados (média &gt;= 7) usando `filter`.</a:t>
            </a:r>
            <a:endParaRPr sz="2400"/>
          </a:p>
          <a:p>
            <a:pPr marL="0" indent="0">
              <a:buNone/>
            </a:pPr>
            <a:r>
              <a:rPr sz="2400"/>
              <a:t>4. Exiba os resultados no console.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Solução do 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/>
              <a:t>const alunos = [</a:t>
            </a:r>
            <a:endParaRPr sz="2000"/>
          </a:p>
          <a:p>
            <a:pPr marL="0" indent="0">
              <a:buNone/>
            </a:pPr>
            <a:r>
              <a:rPr sz="2000"/>
              <a:t>  { nome: 'Ana', notas: [8, 9, 7] },</a:t>
            </a:r>
            <a:endParaRPr sz="2000"/>
          </a:p>
          <a:p>
            <a:pPr marL="0" indent="0">
              <a:buNone/>
            </a:pPr>
            <a:r>
              <a:rPr sz="2000"/>
              <a:t>  { nome: 'João', notas: [6, 8, 5] }</a:t>
            </a:r>
            <a:endParaRPr sz="2000"/>
          </a:p>
          <a:p>
            <a:pPr marL="0" indent="0">
              <a:buNone/>
            </a:pPr>
            <a:r>
              <a:rPr sz="2000"/>
              <a:t>];</a:t>
            </a:r>
            <a:endParaRPr sz="2000"/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r>
              <a:rPr sz="2000"/>
              <a:t>// Calcula a média</a:t>
            </a:r>
            <a:endParaRPr sz="2000"/>
          </a:p>
          <a:p>
            <a:pPr marL="0" indent="0">
              <a:buNone/>
            </a:pPr>
            <a:r>
              <a:rPr sz="2000"/>
              <a:t>alunos.forEach(aluno =&gt; {</a:t>
            </a:r>
            <a:endParaRPr sz="2000"/>
          </a:p>
          <a:p>
            <a:pPr marL="0" indent="0">
              <a:buNone/>
            </a:pPr>
            <a:r>
              <a:rPr sz="2000"/>
              <a:t>  aluno.media = aluno.notas.reduce((acc, nota) =&gt; acc + nota, 0) / aluno.notas.length;</a:t>
            </a:r>
            <a:endParaRPr sz="2000"/>
          </a:p>
          <a:p>
            <a:pPr marL="0" indent="0">
              <a:buNone/>
            </a:pPr>
            <a:r>
              <a:rPr sz="2000"/>
              <a:t>});</a:t>
            </a:r>
            <a:endParaRPr sz="2000"/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r>
              <a:rPr sz="2000"/>
              <a:t>// Filtra aprovados</a:t>
            </a:r>
            <a:endParaRPr sz="2000"/>
          </a:p>
          <a:p>
            <a:pPr marL="0" indent="0">
              <a:buNone/>
            </a:pPr>
            <a:r>
              <a:rPr sz="2000"/>
              <a:t>const aprovados = alunos.filter(aluno =&gt; aluno.media &gt;= 7);</a:t>
            </a:r>
            <a:endParaRPr sz="2000"/>
          </a:p>
          <a:p>
            <a:pPr marL="0" indent="0">
              <a:buNone/>
            </a:pPr>
            <a:r>
              <a:rPr sz="2000"/>
              <a:t>console.log(aprovados);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2031</Words>
  <Application>WPS Presentation</Application>
  <PresentationFormat>On-screen Show 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Blue Waves</vt:lpstr>
      <vt:lpstr>Estruturas de Dados e Iteração</vt:lpstr>
      <vt:lpstr>O que são Estruturas de Dados?</vt:lpstr>
      <vt:lpstr>Métodos Avançados de Arrays</vt:lpstr>
      <vt:lpstr>PowerPoint 演示文稿</vt:lpstr>
      <vt:lpstr>Métodos que ajudam a manipular e transformar arrays:</vt:lpstr>
      <vt:lpstr>Trabalhando com Objetos Aninhados</vt:lpstr>
      <vt:lpstr>Exercício: Sistema de Notas</vt:lpstr>
      <vt:lpstr>Solução do 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Jean Max</cp:lastModifiedBy>
  <cp:revision>2</cp:revision>
  <dcterms:created xsi:type="dcterms:W3CDTF">2013-01-27T09:14:00Z</dcterms:created>
  <dcterms:modified xsi:type="dcterms:W3CDTF">2024-11-26T23:40:44Z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D8A0F773C5994E4C91E85E7EBE7E1305_12</vt:lpwstr>
  </property>
  <property fmtid="{D5CDD505-2E9C-101B-9397-08002B2CF9AE}" pid="3" name="KSOProductBuildVer">
    <vt:lpwstr>1046-12.2.0.18911</vt:lpwstr>
  </property>
</Properties>
</file>