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2" r:id="rId5"/>
    <p:sldId id="258" r:id="rId6"/>
    <p:sldId id="259" r:id="rId7"/>
    <p:sldId id="263" r:id="rId8"/>
    <p:sldId id="260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pt-BR"/>
              <a:t>Explica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</a:t>
            </a:r>
            <a:r>
              <a:rPr lang="pt-BR" altLang="en-US"/>
              <a:t> função </a:t>
            </a:r>
            <a:r>
              <a:rPr lang="en-US" altLang="pt-BR"/>
              <a:t>mockApi</a:t>
            </a:r>
            <a:r>
              <a:rPr lang="en-US" altLang="pt-BR"/>
              <a:t>:</a:t>
            </a:r>
            <a:endParaRPr lang="en-US" altLang="pt-BR"/>
          </a:p>
          <a:p>
            <a:r>
              <a:rPr lang="en-US" altLang="pt-BR"/>
              <a:t>mockApi() </a:t>
            </a:r>
            <a:r>
              <a:rPr lang="en-US" altLang="en-US"/>
              <a:t>é</a:t>
            </a:r>
            <a:r>
              <a:rPr lang="en-US" altLang="pt-BR"/>
              <a:t> uma fun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que retorna uma Promise.</a:t>
            </a:r>
            <a:endParaRPr lang="en-US" altLang="pt-BR"/>
          </a:p>
          <a:p>
            <a:r>
              <a:rPr lang="en-US" altLang="pt-BR"/>
              <a:t>A Promise representa uma opera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que pode ser conclu</a:t>
            </a:r>
            <a:r>
              <a:rPr lang="en-US" altLang="en-US"/>
              <a:t>í</a:t>
            </a:r>
            <a:r>
              <a:rPr lang="en-US" altLang="pt-BR"/>
              <a:t>da no futuro, e </a:t>
            </a:r>
            <a:r>
              <a:rPr lang="en-US" altLang="en-US"/>
              <a:t>é</a:t>
            </a:r>
            <a:r>
              <a:rPr lang="en-US" altLang="pt-BR"/>
              <a:t> usada para lidar com c</a:t>
            </a:r>
            <a:r>
              <a:rPr lang="en-US" altLang="en-US"/>
              <a:t>ó</a:t>
            </a:r>
            <a:r>
              <a:rPr lang="en-US" altLang="pt-BR"/>
              <a:t>digo ass</a:t>
            </a:r>
            <a:r>
              <a:rPr lang="en-US" altLang="en-US"/>
              <a:t>í</a:t>
            </a:r>
            <a:r>
              <a:rPr lang="en-US" altLang="pt-BR"/>
              <a:t>ncrono.</a:t>
            </a:r>
            <a:endParaRPr lang="en-US" altLang="pt-BR"/>
          </a:p>
          <a:p>
            <a:r>
              <a:rPr lang="en-US" altLang="pt-BR"/>
              <a:t>Dentro dessa Promise, a fun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setTimeout simula um atraso de 2 segundos (2000 milissegundos), o que simula o tempo de resposta de uma API.</a:t>
            </a:r>
            <a:endParaRPr lang="en-US" altLang="pt-BR"/>
          </a:p>
          <a:p>
            <a:r>
              <a:rPr lang="en-US" altLang="pt-BR"/>
              <a:t>Quando o setTimeout termina (ap</a:t>
            </a:r>
            <a:r>
              <a:rPr lang="en-US" altLang="en-US"/>
              <a:t>ó</a:t>
            </a:r>
            <a:r>
              <a:rPr lang="en-US" altLang="pt-BR"/>
              <a:t>s 2 segundos), ele chama resolve() e resolve a Promise com um objeto { nome: 'API', status: 'ok' }.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Explica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</a:t>
            </a:r>
            <a:r>
              <a:rPr lang="pt-BR" altLang="en-US"/>
              <a:t> função </a:t>
            </a:r>
            <a:r>
              <a:rPr lang="en-US" altLang="pt-BR"/>
              <a:t>consumeApi</a:t>
            </a:r>
            <a:r>
              <a:rPr lang="en-US" altLang="pt-BR"/>
              <a:t>:</a:t>
            </a:r>
            <a:endParaRPr lang="en-US" altLang="pt-BR"/>
          </a:p>
          <a:p>
            <a:r>
              <a:rPr lang="en-US" altLang="pt-BR"/>
              <a:t>consumeApi() </a:t>
            </a:r>
            <a:r>
              <a:rPr lang="en-US" altLang="en-US"/>
              <a:t>é</a:t>
            </a:r>
            <a:r>
              <a:rPr lang="en-US" altLang="pt-BR"/>
              <a:t> uma fun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async, o que significa que ela pode usar a palavra-chave await.</a:t>
            </a:r>
            <a:endParaRPr lang="en-US" altLang="pt-BR"/>
          </a:p>
          <a:p>
            <a:r>
              <a:rPr lang="en-US" altLang="pt-BR"/>
              <a:t>await </a:t>
            </a:r>
            <a:r>
              <a:rPr lang="en-US" altLang="en-US"/>
              <a:t>é</a:t>
            </a:r>
            <a:r>
              <a:rPr lang="en-US" altLang="pt-BR"/>
              <a:t> usado para esperar a resolu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da Promise retornada pela mockApi().</a:t>
            </a:r>
            <a:endParaRPr lang="en-US" altLang="pt-BR"/>
          </a:p>
          <a:p>
            <a:r>
              <a:rPr lang="en-US" altLang="pt-BR"/>
              <a:t>await mockApi() faz com que a execu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da fun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consumeApi() seja "pausada" at</a:t>
            </a:r>
            <a:r>
              <a:rPr lang="en-US" altLang="en-US"/>
              <a:t>é</a:t>
            </a:r>
            <a:r>
              <a:rPr lang="en-US" altLang="pt-BR"/>
              <a:t> que a Promise de mockApi() seja resolvida.</a:t>
            </a:r>
            <a:endParaRPr lang="en-US" altLang="pt-BR"/>
          </a:p>
          <a:p>
            <a:r>
              <a:rPr lang="en-US" altLang="pt-BR"/>
              <a:t>Quando a Promise </a:t>
            </a:r>
            <a:r>
              <a:rPr lang="en-US" altLang="en-US"/>
              <a:t>é</a:t>
            </a:r>
            <a:r>
              <a:rPr lang="en-US" altLang="pt-BR"/>
              <a:t> resolvida (ap</a:t>
            </a:r>
            <a:r>
              <a:rPr lang="en-US" altLang="en-US"/>
              <a:t>ó</a:t>
            </a:r>
            <a:r>
              <a:rPr lang="en-US" altLang="pt-BR"/>
              <a:t>s 2 segundos), o valor { nome: 'API', status: 'ok' } </a:t>
            </a:r>
            <a:r>
              <a:rPr lang="en-US" altLang="en-US"/>
              <a:t>é</a:t>
            </a:r>
            <a:r>
              <a:rPr lang="en-US" altLang="pt-BR"/>
              <a:t> atribu</a:t>
            </a:r>
            <a:r>
              <a:rPr lang="en-US" altLang="en-US"/>
              <a:t>í</a:t>
            </a:r>
            <a:r>
              <a:rPr lang="en-US" altLang="pt-BR"/>
              <a:t>do à vari</a:t>
            </a:r>
            <a:r>
              <a:rPr lang="en-US" altLang="en-US"/>
              <a:t>á</a:t>
            </a:r>
            <a:r>
              <a:rPr lang="en-US" altLang="pt-BR"/>
              <a:t>vel response.</a:t>
            </a:r>
            <a:endParaRPr lang="en-US" altLang="pt-BR"/>
          </a:p>
          <a:p>
            <a:r>
              <a:rPr lang="en-US" altLang="pt-BR"/>
              <a:t>console.log(response) ent</a:t>
            </a:r>
            <a:r>
              <a:rPr lang="en-US" altLang="en-US"/>
              <a:t>ã</a:t>
            </a:r>
            <a:r>
              <a:rPr lang="en-US" altLang="pt-BR"/>
              <a:t>o exibe o resultado no console.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Explica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</a:t>
            </a:r>
            <a:r>
              <a:rPr lang="pt-BR" altLang="en-US"/>
              <a:t> chamada </a:t>
            </a:r>
            <a:r>
              <a:rPr lang="en-US" altLang="pt-BR"/>
              <a:t>consumeApi</a:t>
            </a:r>
            <a:r>
              <a:rPr lang="en-US" altLang="pt-BR"/>
              <a:t>:</a:t>
            </a:r>
            <a:endParaRPr lang="en-US" altLang="pt-BR"/>
          </a:p>
          <a:p>
            <a:r>
              <a:rPr lang="en-US" altLang="pt-BR"/>
              <a:t>A fun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consumeApi() </a:t>
            </a:r>
            <a:r>
              <a:rPr lang="en-US" altLang="en-US"/>
              <a:t>é</a:t>
            </a:r>
            <a:r>
              <a:rPr lang="en-US" altLang="pt-BR"/>
              <a:t> chamada, o que come</a:t>
            </a:r>
            <a:r>
              <a:rPr lang="" altLang="en-US"/>
              <a:t>ç</a:t>
            </a:r>
            <a:r>
              <a:rPr lang="en-US" altLang="pt-BR"/>
              <a:t>a o processo de simula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da requisi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o.</a:t>
            </a:r>
            <a:endParaRPr lang="en-US" altLang="pt-BR"/>
          </a:p>
          <a:p>
            <a:r>
              <a:rPr lang="en-US" altLang="pt-BR"/>
              <a:t>A execu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de consumeApi() aguarda a resolu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da Promise e, ap</a:t>
            </a:r>
            <a:r>
              <a:rPr lang="en-US" altLang="en-US"/>
              <a:t>ó</a:t>
            </a:r>
            <a:r>
              <a:rPr lang="en-US" altLang="pt-BR"/>
              <a:t>s 2 segundos, imprime o objeto no console.</a:t>
            </a:r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Funções Avançadas em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Tópicos Avançados de Funções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Funções de Primeira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/>
              <a:t>Em JavaScript, funções são tratadas como cidadãos de primeira classe, o que significa que elas podem:</a:t>
            </a:r>
            <a:endParaRPr sz="2400"/>
          </a:p>
          <a:p>
            <a:pPr marL="0" indent="0">
              <a:buNone/>
            </a:pPr>
            <a:endParaRPr sz="2800"/>
          </a:p>
          <a:p>
            <a:pPr marL="0" indent="0">
              <a:buNone/>
            </a:pPr>
            <a:r>
              <a:rPr sz="2800"/>
              <a:t>- Ser atribuídas a variáveis:</a:t>
            </a:r>
            <a:endParaRPr sz="2800"/>
          </a:p>
          <a:p>
            <a:pPr marL="0" indent="0">
              <a:buNone/>
            </a:pPr>
            <a:r>
              <a:rPr sz="2400"/>
              <a:t>  const sayHello = () =&gt; console.log('Hello!');</a:t>
            </a:r>
            <a:endParaRPr sz="2400"/>
          </a:p>
          <a:p>
            <a:pPr marL="0" indent="0">
              <a:buNone/>
            </a:pPr>
            <a:r>
              <a:rPr sz="2800"/>
              <a:t>- Ser passadas como argumentos para outras funções:</a:t>
            </a:r>
            <a:endParaRPr sz="2800"/>
          </a:p>
          <a:p>
            <a:pPr marL="0" indent="0">
              <a:buNone/>
            </a:pPr>
            <a:r>
              <a:t>  </a:t>
            </a:r>
            <a:r>
              <a:rPr sz="2400"/>
              <a:t>function execute(fn) {</a:t>
            </a:r>
            <a:endParaRPr sz="2400"/>
          </a:p>
          <a:p>
            <a:pPr marL="0" indent="0">
              <a:buNone/>
            </a:pPr>
            <a:r>
              <a:rPr sz="2400"/>
              <a:t>    fn();</a:t>
            </a:r>
            <a:endParaRPr sz="2400"/>
          </a:p>
          <a:p>
            <a:pPr marL="0" indent="0">
              <a:buNone/>
            </a:pPr>
            <a:r>
              <a:rPr sz="2400"/>
              <a:t>  }</a:t>
            </a:r>
            <a:endParaRPr sz="2400"/>
          </a:p>
          <a:p>
            <a:pPr marL="0" indent="0">
              <a:buNone/>
            </a:pPr>
            <a:r>
              <a:rPr sz="2400"/>
              <a:t>  execute(sayHello);</a:t>
            </a:r>
            <a:endParaRPr sz="2400"/>
          </a:p>
          <a:p>
            <a:pPr marL="0" indent="0">
              <a:buNone/>
            </a:pPr>
            <a: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 : 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>
                <a:sym typeface="+mn-ea"/>
              </a:rPr>
              <a:t>Ser retornadas por outras funções: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function createMultiplier(multiplier) {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  return x =&gt; x * multiplier;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}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const double = createMultiplier(2);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console.log(double(5)); // 10</a:t>
            </a:r>
            <a:endParaRPr sz="2400">
              <a:sym typeface="+mn-ea"/>
            </a:endParaRPr>
          </a:p>
          <a:p>
            <a:endParaRPr lang="pt-BR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Funções de Ordem Superior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Funções de ordem superior são aquelas que:</a:t>
            </a:r>
          </a:p>
          <a:p>
            <a:pPr marL="0" indent="0">
              <a:buNone/>
            </a:pPr>
            <a:r>
              <a:rPr sz="2800"/>
              <a:t>- Recebem outras funções como argumentos.</a:t>
            </a:r>
            <a:endParaRPr sz="2800"/>
          </a:p>
          <a:p>
            <a:pPr marL="0" indent="0">
              <a:buNone/>
            </a:pPr>
            <a:r>
              <a:rPr sz="2800"/>
              <a:t>- Retornam outras funções como resultado.</a:t>
            </a:r>
            <a:endParaRPr sz="2800"/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sz="2800"/>
              <a:t>Exemplo:</a:t>
            </a:r>
            <a:endParaRPr sz="2800"/>
          </a:p>
          <a:p>
            <a:pPr marL="0" indent="0">
              <a:buNone/>
            </a:pPr>
            <a:r>
              <a:rPr sz="2400"/>
              <a:t>const numbers = [1, 2, 3, 4];</a:t>
            </a:r>
            <a:endParaRPr sz="2400"/>
          </a:p>
          <a:p>
            <a:pPr marL="0" indent="0">
              <a:buNone/>
            </a:pPr>
            <a:r>
              <a:rPr sz="2400"/>
              <a:t>const squared = numbers.map(x =&gt; x * x);</a:t>
            </a:r>
            <a:endParaRPr sz="2400"/>
          </a:p>
          <a:p>
            <a:pPr marL="0" indent="0">
              <a:buNone/>
            </a:pPr>
            <a:r>
              <a:rPr sz="2400"/>
              <a:t>console.log(squared); // [1, 4, 9, 16]</a:t>
            </a:r>
            <a:endParaRPr sz="2400"/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sz="2400"/>
              <a:t>Elas são amplamente usadas em programação funcional.</a:t>
            </a:r>
            <a:endParaRPr sz="2400"/>
          </a:p>
        </p:txBody>
      </p:sp>
      <p:sp>
        <p:nvSpPr>
          <p:cNvPr id="4" name="Texto explicativo retangular 3"/>
          <p:cNvSpPr/>
          <p:nvPr/>
        </p:nvSpPr>
        <p:spPr>
          <a:xfrm>
            <a:off x="5414645" y="3846830"/>
            <a:ext cx="3728720" cy="2280920"/>
          </a:xfrm>
          <a:prstGeom prst="wedgeRectCallou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aradigma de programa</a:t>
            </a:r>
            <a:r>
              <a:rPr kumimoji="0" lang="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ç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ã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 que trata </a:t>
            </a:r>
            <a:endParaRPr kumimoji="0" lang="en-US" alt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 computa</a:t>
            </a:r>
            <a:r>
              <a:rPr kumimoji="0" lang="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ç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ã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 como a avalia</a:t>
            </a:r>
            <a:r>
              <a:rPr kumimoji="0" lang="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ç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ã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 de </a:t>
            </a:r>
            <a:endParaRPr kumimoji="0" lang="en-US" alt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fun</a:t>
            </a:r>
            <a:r>
              <a:rPr kumimoji="0" lang="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çõ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es</a:t>
            </a:r>
            <a:r>
              <a:rPr kumimoji="0" lang="pt-B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matem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á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ticas e evita mudan</a:t>
            </a:r>
            <a:r>
              <a:rPr kumimoji="0" lang="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ç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as</a:t>
            </a:r>
            <a:endParaRPr kumimoji="0" lang="en-US" alt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de estado e dados mut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á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veis. </a:t>
            </a:r>
            <a:endParaRPr kumimoji="0" lang="en-US" alt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É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amplamente utilizado em JavaScript</a:t>
            </a:r>
            <a:endParaRPr kumimoji="0" lang="en-US" alt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devido</a:t>
            </a:r>
            <a:r>
              <a:rPr kumimoji="0" lang="pt-B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à sua flexibilidade com fun</a:t>
            </a:r>
            <a:r>
              <a:rPr kumimoji="0" lang="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çõ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es</a:t>
            </a:r>
            <a:endParaRPr kumimoji="0" lang="en-US" alt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 primeira classe e m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é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todos de arrays</a:t>
            </a:r>
            <a:endParaRPr kumimoji="0" lang="en-US" alt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que promovem opera</a:t>
            </a:r>
            <a:r>
              <a:rPr kumimoji="0" lang="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çõ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es imut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á</a:t>
            </a: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veis e</a:t>
            </a:r>
            <a:endParaRPr kumimoji="0" lang="en-US" alt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declarativas.</a:t>
            </a:r>
            <a:endParaRPr kumimoji="0" lang="en-US" alt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Callbacks e 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Callbacks:</a:t>
            </a:r>
          </a:p>
          <a:p>
            <a:pPr marL="0" indent="0">
              <a:buNone/>
            </a:pPr>
            <a:r>
              <a:t>Funções passadas como argumentos para outras funções, geralmente para execução após uma operação.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sz="2400"/>
              <a:t>function getData(callback) {</a:t>
            </a:r>
            <a:endParaRPr sz="2400"/>
          </a:p>
          <a:p>
            <a:pPr marL="0" indent="0">
              <a:buNone/>
            </a:pPr>
            <a:r>
              <a:rPr sz="2400"/>
              <a:t>  setTimeout(() =&gt; callback('Data recebida!'), 1000);</a:t>
            </a:r>
            <a:endParaRPr sz="2400"/>
          </a:p>
          <a:p>
            <a:pPr marL="0" indent="0">
              <a:buNone/>
            </a:pPr>
            <a:r>
              <a:rPr sz="2400"/>
              <a:t>}</a:t>
            </a:r>
            <a:endParaRPr sz="2400"/>
          </a:p>
          <a:p>
            <a:pPr marL="0" indent="0">
              <a:buNone/>
            </a:pPr>
            <a:r>
              <a:rPr sz="2400"/>
              <a:t>getData(data =&gt; console.log(data));</a:t>
            </a:r>
            <a:endParaRPr sz="2400"/>
          </a:p>
          <a:p>
            <a:pPr marL="0" indent="0"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>
                <a:sym typeface="+mn-ea"/>
              </a:rPr>
              <a:t>Promises: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Representam um valor que estará disponível no futuro.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const promise = new Promise((resolve, reject) =&gt; {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setTimeout(() =&gt; resolve('Data recebida!'), 1000);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});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promise.then(data =&gt; console.log(data));</a:t>
            </a:r>
            <a:endParaRPr lang="pt-BR" altLang="en-US" sz="2400">
              <a:sym typeface="+mn-e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Callbacks e Promises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Funções Assíncronas (Async/Await)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/>
              <a:t>Async/Await facilita trabalhar com código assíncrono de forma mais legível.</a:t>
            </a:r>
            <a:r>
              <a:rPr lang="pt-BR" sz="2400"/>
              <a:t> </a:t>
            </a:r>
            <a:r>
              <a:rPr sz="2400"/>
              <a:t>Exemplo:</a:t>
            </a:r>
            <a:endParaRPr sz="2400"/>
          </a:p>
          <a:p>
            <a:pPr marL="0" indent="0">
              <a:buNone/>
            </a:pPr>
            <a:r>
              <a:rPr sz="2000"/>
              <a:t>async function fetchData() {</a:t>
            </a:r>
            <a:endParaRPr sz="2000"/>
          </a:p>
          <a:p>
            <a:pPr marL="0" indent="0">
              <a:buNone/>
            </a:pPr>
            <a:r>
              <a:rPr sz="2000"/>
              <a:t>  try {</a:t>
            </a:r>
            <a:endParaRPr sz="2000"/>
          </a:p>
          <a:p>
            <a:pPr marL="0" indent="0">
              <a:buNone/>
            </a:pPr>
            <a:r>
              <a:rPr sz="2000"/>
              <a:t>    const data = await new Promise(resolve =&gt;</a:t>
            </a:r>
            <a:endParaRPr sz="2000"/>
          </a:p>
          <a:p>
            <a:pPr marL="0" indent="0">
              <a:buNone/>
            </a:pPr>
            <a:r>
              <a:rPr sz="2000"/>
              <a:t>      setTimeout(() =&gt; resolve('Data recebida!'), 1000)</a:t>
            </a:r>
            <a:endParaRPr sz="2000"/>
          </a:p>
          <a:p>
            <a:pPr marL="0" indent="0">
              <a:buNone/>
            </a:pPr>
            <a:r>
              <a:rPr sz="2000"/>
              <a:t>    );</a:t>
            </a:r>
            <a:endParaRPr sz="2000"/>
          </a:p>
          <a:p>
            <a:pPr marL="0" indent="0">
              <a:buNone/>
            </a:pPr>
            <a:r>
              <a:rPr sz="2000"/>
              <a:t>    console.log(data);</a:t>
            </a:r>
            <a:endParaRPr sz="2000"/>
          </a:p>
          <a:p>
            <a:pPr marL="0" indent="0">
              <a:buNone/>
            </a:pPr>
            <a:r>
              <a:rPr sz="2000"/>
              <a:t>  } catch (error) {</a:t>
            </a:r>
            <a:endParaRPr sz="2000"/>
          </a:p>
          <a:p>
            <a:pPr marL="0" indent="0">
              <a:buNone/>
            </a:pPr>
            <a:r>
              <a:rPr sz="2000"/>
              <a:t>    console.error('Erro:', error);</a:t>
            </a:r>
            <a:endParaRPr sz="2000"/>
          </a:p>
          <a:p>
            <a:pPr marL="0" indent="0">
              <a:buNone/>
            </a:pPr>
            <a:r>
              <a:rPr sz="2000"/>
              <a:t>  }</a:t>
            </a:r>
            <a:endParaRPr sz="2000"/>
          </a:p>
          <a:p>
            <a:pPr marL="0" indent="0">
              <a:buNone/>
            </a:pPr>
            <a:r>
              <a:rPr sz="2000"/>
              <a:t>}</a:t>
            </a:r>
            <a:endParaRPr sz="2000"/>
          </a:p>
          <a:p>
            <a:pPr marL="0" indent="0">
              <a:buNone/>
            </a:pPr>
            <a:r>
              <a:rPr sz="2000"/>
              <a:t>fetchData();</a:t>
            </a:r>
            <a:endParaRPr sz="2000"/>
          </a:p>
          <a:p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15" y="492760"/>
            <a:ext cx="8229600" cy="582613"/>
          </a:xfrm>
        </p:spPr>
        <p:txBody>
          <a:bodyPr/>
          <a:lstStyle/>
          <a:p>
            <a:r>
              <a:t>Exercício: Simular Requisição a uma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2575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sz="2400"/>
              <a:t>Objetivo: Criar uma função que simule uma requisição a uma API.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400"/>
              <a:t>1. Use `setTimeout` para simular o tempo de resposta.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400"/>
              <a:t>2. A função deve retornar uma Promise que resolve com dados fictícios.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400"/>
              <a:t>3. Use `async/await` para consumir a função e exibir os dados no console.</a:t>
            </a:r>
            <a:endParaRPr sz="2400"/>
          </a:p>
          <a:p>
            <a:pPr marL="0" indent="0">
              <a:buNone/>
            </a:pP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Dica: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sz="2800">
                <a:sym typeface="+mn-ea"/>
              </a:rPr>
              <a:t>function mockApi() {</a:t>
            </a:r>
            <a:endParaRPr sz="2800"/>
          </a:p>
          <a:p>
            <a:pPr marL="0" indent="0">
              <a:buNone/>
            </a:pPr>
            <a:r>
              <a:rPr sz="2800">
                <a:sym typeface="+mn-ea"/>
              </a:rPr>
              <a:t>  return new Promise(resolve =&gt; {</a:t>
            </a:r>
            <a:endParaRPr sz="2800"/>
          </a:p>
          <a:p>
            <a:pPr marL="0" indent="0">
              <a:buNone/>
            </a:pPr>
            <a:r>
              <a:rPr sz="2800">
                <a:sym typeface="+mn-ea"/>
              </a:rPr>
              <a:t>    setTimeout(() =&gt; resolve({ nome: 'API', status: 'ok' }), 2000);</a:t>
            </a:r>
            <a:endParaRPr sz="2800"/>
          </a:p>
          <a:p>
            <a:pPr marL="0" indent="0">
              <a:buNone/>
            </a:pPr>
            <a:r>
              <a:rPr sz="2800">
                <a:sym typeface="+mn-ea"/>
              </a:rPr>
              <a:t>  });</a:t>
            </a:r>
            <a:endParaRPr sz="2800"/>
          </a:p>
          <a:p>
            <a:pPr marL="0" indent="0">
              <a:buNone/>
            </a:pPr>
            <a:r>
              <a:rPr sz="2800">
                <a:sym typeface="+mn-ea"/>
              </a:rPr>
              <a:t>}</a:t>
            </a:r>
            <a:endParaRPr sz="2800"/>
          </a:p>
          <a:p>
            <a:pPr marL="0" indent="0">
              <a:buNone/>
            </a:pPr>
            <a:r>
              <a:rPr sz="2800">
                <a:sym typeface="+mn-ea"/>
              </a:rPr>
              <a:t>async function consumeApi() {</a:t>
            </a:r>
            <a:endParaRPr sz="2800"/>
          </a:p>
          <a:p>
            <a:pPr marL="0" indent="0">
              <a:buNone/>
            </a:pPr>
            <a:r>
              <a:rPr sz="2800">
                <a:sym typeface="+mn-ea"/>
              </a:rPr>
              <a:t>  const response = await mockApi();</a:t>
            </a:r>
            <a:endParaRPr sz="2800"/>
          </a:p>
          <a:p>
            <a:pPr marL="0" indent="0">
              <a:buNone/>
            </a:pPr>
            <a:r>
              <a:rPr sz="2800">
                <a:sym typeface="+mn-ea"/>
              </a:rPr>
              <a:t>  console.log(response);</a:t>
            </a:r>
            <a:endParaRPr sz="2800"/>
          </a:p>
          <a:p>
            <a:pPr marL="0" indent="0">
              <a:buNone/>
            </a:pPr>
            <a:r>
              <a:rPr sz="2800">
                <a:sym typeface="+mn-ea"/>
              </a:rPr>
              <a:t>}</a:t>
            </a:r>
            <a:endParaRPr sz="2800"/>
          </a:p>
          <a:p>
            <a:pPr marL="0" indent="0">
              <a:buNone/>
            </a:pPr>
            <a:r>
              <a:rPr sz="2800">
                <a:sym typeface="+mn-ea"/>
              </a:rPr>
              <a:t>consumeApi();</a:t>
            </a:r>
            <a:endParaRPr sz="2800"/>
          </a:p>
          <a:p>
            <a:endParaRPr lang="pt-BR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2511</Words>
  <Application>WPS Presentation</Application>
  <PresentationFormat>On-screen Show (4:3)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Blue Waves</vt:lpstr>
      <vt:lpstr>Funções Avançadas em JavaScript</vt:lpstr>
      <vt:lpstr>Funções de Primeira Classe</vt:lpstr>
      <vt:lpstr>PowerPoint 演示文稿</vt:lpstr>
      <vt:lpstr>Funções de Ordem Superior</vt:lpstr>
      <vt:lpstr>Callbacks e Promises</vt:lpstr>
      <vt:lpstr>Callbacks e Promises</vt:lpstr>
      <vt:lpstr>Funções Assíncronas (Async/Await)</vt:lpstr>
      <vt:lpstr>Exercício: Simular Requisição a uma API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Jean Max</cp:lastModifiedBy>
  <cp:revision>2</cp:revision>
  <dcterms:created xsi:type="dcterms:W3CDTF">2013-01-27T09:14:00Z</dcterms:created>
  <dcterms:modified xsi:type="dcterms:W3CDTF">2024-11-27T00:22:31Z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58B16AD9767B478DACA146EB3265FC32_12</vt:lpwstr>
  </property>
  <property fmtid="{D5CDD505-2E9C-101B-9397-08002B2CF9AE}" pid="3" name="KSOProductBuildVer">
    <vt:lpwstr>1046-12.2.0.18911</vt:lpwstr>
  </property>
</Properties>
</file>