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9144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620713"/>
            <a:ext cx="8207375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1843088"/>
            <a:ext cx="8212138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Usando Ícones do Flaticon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Como utilizar ícones no seu projeto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Passo 1: Acesse o Flaticon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Visite: https://www.flaticon.com</a:t>
            </a:r>
          </a:p>
          <a:p>
            <a:r>
              <a:t>- Pesquise o ícone desejado</a:t>
            </a:r>
          </a:p>
          <a:p>
            <a:r>
              <a:t>- Escolha o estilo e tamanho apropriado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Passo 2: Baixe o Ícone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Escolha o formato ideal:</a:t>
            </a:r>
          </a:p>
          <a:p>
            <a:r>
              <a:t>  - SVG: Para flexibilidade e customização</a:t>
            </a:r>
          </a:p>
          <a:p>
            <a:r>
              <a:t>  - PNG: Para imagens estáticas</a:t>
            </a:r>
          </a:p>
          <a:p>
            <a:r>
              <a:t>- Salve em uma pasta do projeto, ex: 'assets/icons'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Passo 3: Adicione ao Projeto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t>1. Para HTML:</a:t>
            </a:r>
          </a:p>
          <a:p>
            <a:pPr marL="0" indent="0">
              <a:buNone/>
            </a:pPr>
            <a:r>
              <a:t>   &lt;img src="assets/icons/home.svg" alt="Ícone de Casa" width="32" height="32" /&gt;</a:t>
            </a:r>
          </a:p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Passo 3: Adicione ao Projeto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>
                <a:sym typeface="+mn-ea"/>
              </a:rPr>
              <a:t>2. Para CSS (como background):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.icon-home {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    width: 32px;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    height: 32px;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    background-image: url('assets/icons/home.svg');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    background-size: contain;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    background-repeat: no-repeat;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}</a:t>
            </a:r>
            <a:endParaRPr>
              <a:sym typeface="+mn-ea"/>
            </a:endParaRPr>
          </a:p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Pesquise e baixe os ícones desejados no Flaticon</a:t>
            </a:r>
          </a:p>
          <a:p>
            <a:r>
              <a:t>2. Use SVG para maior flexibilidade e responsividade</a:t>
            </a:r>
          </a:p>
          <a:p>
            <a:r>
              <a:t>3. Adicione os ícones ao seu projeto (HTML, CSS ou React)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863</Words>
  <Application>WPS Presentation</Application>
  <PresentationFormat>On-screen Show (4:3)</PresentationFormat>
  <Paragraphs>41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Orange Waves</vt:lpstr>
      <vt:lpstr>Usando Ícones do Flaticon</vt:lpstr>
      <vt:lpstr>Passo 1: Acesse o Flaticon</vt:lpstr>
      <vt:lpstr>Passo 2: Baixe o Ícone</vt:lpstr>
      <vt:lpstr>Passo 3: Adicione ao Projeto</vt:lpstr>
      <vt:lpstr>Passo 3: Adicione ao Projeto</vt:lpstr>
      <vt:lpstr>Resumo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Jean Max</cp:lastModifiedBy>
  <cp:revision>2</cp:revision>
  <dcterms:created xsi:type="dcterms:W3CDTF">2013-01-27T09:14:00Z</dcterms:created>
  <dcterms:modified xsi:type="dcterms:W3CDTF">2024-11-25T13:15:49Z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8002AF56B0FD40F18D11987FDB59F3F8_12</vt:lpwstr>
  </property>
  <property fmtid="{D5CDD505-2E9C-101B-9397-08002B2CF9AE}" pid="3" name="KSOProductBuildVer">
    <vt:lpwstr>1046-12.2.0.18911</vt:lpwstr>
  </property>
</Properties>
</file>