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Eventos de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Lista de eventos categorizados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Eventos de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ontouchstart: Disparado ao tocar na tela.</a:t>
            </a:r>
          </a:p>
          <a:p>
            <a:r>
              <a:t>ontouchmove: Disparado ao mover o dedo na tela.</a:t>
            </a:r>
          </a:p>
          <a:p>
            <a:r>
              <a:t>ontouchend: Disparado ao remover o dedo da tela.</a:t>
            </a:r>
          </a:p>
          <a:p>
            <a:r>
              <a:t>ontouchcancel: Disparado quando o toque é interrompido.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Outros Eventos Úteis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onerror: Disparado quando ocorre um erro em um script, imagem ou recurso externo.</a:t>
            </a:r>
          </a:p>
          <a:p>
            <a:r>
              <a:t>onabort: Disparado quando o carregamento de um recurso é interrompido.</a:t>
            </a:r>
          </a:p>
          <a:p>
            <a:r>
              <a:t>onprogress: Disparado durante o progresso de carregamento de um recurso.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Outros Eventos Úteis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onanimationstart: Disparado quando uma animação CSS começa.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onanimationend: Disparado quando uma animação CSS termina.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ontransitionend: Disparado quando uma transição CSS termina.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Eventos de Formulários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4750"/>
            <a:ext cx="9225280" cy="4953000"/>
          </a:xfrm>
        </p:spPr>
        <p:txBody>
          <a:bodyPr/>
          <a:lstStyle/>
          <a:p>
            <a:r>
              <a:rPr sz="3000"/>
              <a:t>onfocus: Disparado quando um elemento ganha o foco.</a:t>
            </a:r>
            <a:endParaRPr sz="3000"/>
          </a:p>
          <a:p>
            <a:r>
              <a:rPr sz="3000"/>
              <a:t>onblur: Disparado quando um elemento perde o foco.</a:t>
            </a:r>
            <a:endParaRPr sz="3000"/>
          </a:p>
          <a:p>
            <a:r>
              <a:rPr sz="3000"/>
              <a:t>oninput: Disparado enquanto o usuário digita em um campo.</a:t>
            </a:r>
            <a:endParaRPr sz="3000"/>
          </a:p>
          <a:p>
            <a:r>
              <a:rPr sz="3000"/>
              <a:t>onsubmit: Disparado ao enviar um formulário.</a:t>
            </a:r>
            <a:endParaRPr sz="3000"/>
          </a:p>
          <a:p>
            <a:r>
              <a:rPr sz="3000"/>
              <a:t>onreset: Disparado quando um formulário é resetado.</a:t>
            </a:r>
            <a:endParaRPr sz="3000"/>
          </a:p>
          <a:p>
            <a:r>
              <a:rPr sz="3000"/>
              <a:t>onselect: Disparado ao selecionar texto dentro de um campo de entrada.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Eventos de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ondblclick: Disparado ao clicar duas vezes em um elemento.</a:t>
            </a:r>
          </a:p>
          <a:p>
            <a:r>
              <a:t>oncontextmenu: Disparado quando o botão direito do mouse é clicado.</a:t>
            </a:r>
          </a:p>
          <a:p>
            <a:r>
              <a:t>onmousedown: Disparado quando o botão do mouse é pressionado.</a:t>
            </a:r>
          </a:p>
          <a:p>
            <a:r>
              <a:t>onmouseup: Disparado quando o botão do mouse é solto.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Eventos de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onmousemove: Disparado enquanto o mouse é movido.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onwheel: Disparado ao girar o scroll do mouse.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ondrag: Disparado quando um elemento é arrastado.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ondrop: Disparado ao soltar algo que estava sendo arrastado.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Eventos de Teclado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onkeypress: Disparado quando uma tecla é pressionada (obsoleto).</a:t>
            </a:r>
          </a:p>
          <a:p>
            <a:r>
              <a:t>onkeyup: Disparado quando uma tecla é liberada.</a:t>
            </a:r>
          </a:p>
          <a:p>
            <a:r>
              <a:t>onkeydown: Disparado ao pressionar uma tecla.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Eventos de Janela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onresize: Disparado ao redimensionar a janela do navegador.</a:t>
            </a:r>
          </a:p>
          <a:p>
            <a:r>
              <a:t>onscroll: Disparado ao rolar a página ou um elemento com barra de rolagem.</a:t>
            </a:r>
          </a:p>
          <a:p>
            <a:r>
              <a:t>onbeforeunload: Disparado antes de a página ser fechada.</a:t>
            </a:r>
          </a:p>
          <a:p>
            <a:r>
              <a:t>onunload: Disparado quando a página é descarregada.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Eventos de Mídia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onplay: Disparado quando um vídeo ou áudio começa a ser reproduzido.</a:t>
            </a:r>
          </a:p>
          <a:p>
            <a:r>
              <a:t>onpause: Disparado quando a reprodução é pausada.</a:t>
            </a:r>
          </a:p>
          <a:p>
            <a:r>
              <a:t>onended: Disparado quando a reprodução termina.</a:t>
            </a:r>
          </a:p>
          <a:p>
            <a:r>
              <a:t>onvolumechange: Disparado ao alterar o volume.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Eventos de Mídia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oncanplay: Disparado quando o navegador pode reproduzir o vídeo/áudio.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onerror: Disparado quando ocorre um erro de mídia.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Eventos de Drag &amp;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ondragstart: Disparado quando um elemento começa a ser arrastado.</a:t>
            </a:r>
          </a:p>
          <a:p>
            <a:r>
              <a:t>ondragover: Disparado quando um elemento arrastado é mantido sobre uma área válida.</a:t>
            </a:r>
          </a:p>
          <a:p>
            <a:r>
              <a:t>ondragleave: Disparado quando o elemento arrastado sai de uma área válida.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2555</Words>
  <Application>WPS Presentation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Green Color</vt:lpstr>
      <vt:lpstr>Eventos de JavaScript</vt:lpstr>
      <vt:lpstr>Eventos de Formulários</vt:lpstr>
      <vt:lpstr>Eventos de Mouse</vt:lpstr>
      <vt:lpstr>Eventos de Mouse</vt:lpstr>
      <vt:lpstr>Eventos de Teclado</vt:lpstr>
      <vt:lpstr>Eventos de Janela</vt:lpstr>
      <vt:lpstr>Eventos de Mídia</vt:lpstr>
      <vt:lpstr>Eventos de Mídia</vt:lpstr>
      <vt:lpstr>Eventos de Drag &amp; Drop</vt:lpstr>
      <vt:lpstr>Eventos de Touch</vt:lpstr>
      <vt:lpstr>Outros Eventos Úteis</vt:lpstr>
      <vt:lpstr>Outros Eventos Úteis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Jean Max</cp:lastModifiedBy>
  <cp:revision>2</cp:revision>
  <dcterms:created xsi:type="dcterms:W3CDTF">2013-01-27T09:14:00Z</dcterms:created>
  <dcterms:modified xsi:type="dcterms:W3CDTF">2024-11-26T12:39:18Z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499427945EB94F069401778C9C75535D_12</vt:lpwstr>
  </property>
  <property fmtid="{D5CDD505-2E9C-101B-9397-08002B2CF9AE}" pid="3" name="KSOProductBuildVer">
    <vt:lpwstr>1046-12.2.0.18911</vt:lpwstr>
  </property>
</Properties>
</file>