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7103100" cy="102336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idCS9dm8CJQwaxQTUeFxZcqA8Q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9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3" y="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4" name="Google Shape;84;p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1524000" y="1322962"/>
            <a:ext cx="9144000" cy="2187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" name="Google Shape;20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5" name="Google Shape;75;p24"/>
          <p:cNvSpPr txBox="1"/>
          <p:nvPr>
            <p:ph idx="1" type="body"/>
          </p:nvPr>
        </p:nvSpPr>
        <p:spPr>
          <a:xfrm>
            <a:off x="838200" y="551543"/>
            <a:ext cx="10515600" cy="5558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sz="4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831850" y="3750945"/>
            <a:ext cx="9843135" cy="811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831850" y="4610028"/>
            <a:ext cx="7321550" cy="647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6477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59817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indent="-355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</a:defRPr>
            </a:lvl3pPr>
            <a:lvl4pPr indent="-355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</a:defRPr>
            </a:lvl4pPr>
            <a:lvl5pPr indent="-355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839788" y="1744961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839788" y="2615609"/>
            <a:ext cx="5157787" cy="3574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6172200" y="1744961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6172200" y="2615609"/>
            <a:ext cx="5183188" cy="3574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838200" y="276621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646747" y="127000"/>
            <a:ext cx="4165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/>
          <p:nvPr>
            <p:ph idx="2" type="pic"/>
          </p:nvPr>
        </p:nvSpPr>
        <p:spPr>
          <a:xfrm>
            <a:off x="5184000" y="766354"/>
            <a:ext cx="5817375" cy="5094446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22"/>
          <p:cNvSpPr txBox="1"/>
          <p:nvPr>
            <p:ph idx="1" type="body"/>
          </p:nvPr>
        </p:nvSpPr>
        <p:spPr>
          <a:xfrm>
            <a:off x="651827" y="2057400"/>
            <a:ext cx="4165200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 rot="5400000">
            <a:off x="7683223" y="2506386"/>
            <a:ext cx="5811838" cy="1529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" type="body"/>
          </p:nvPr>
        </p:nvSpPr>
        <p:spPr>
          <a:xfrm rot="5400000">
            <a:off x="2372260" y="-1168935"/>
            <a:ext cx="5811838" cy="887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/>
          <p:nvPr>
            <p:ph type="ctrTitle"/>
          </p:nvPr>
        </p:nvSpPr>
        <p:spPr>
          <a:xfrm>
            <a:off x="480695" y="1322705"/>
            <a:ext cx="11230610" cy="21869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HTML (HyperText Markup Language)</a:t>
            </a:r>
            <a:endParaRPr/>
          </a:p>
        </p:txBody>
      </p:sp>
      <p:sp>
        <p:nvSpPr>
          <p:cNvPr id="81" name="Google Shape;81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pt-BR"/>
              <a:t>Professor: Jean Max Simon Krebs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Novos Elementos Semânticos</a:t>
            </a:r>
            <a:endParaRPr/>
          </a:p>
        </p:txBody>
      </p:sp>
      <p:sp>
        <p:nvSpPr>
          <p:cNvPr id="137" name="Google Shape;137;p10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pt-BR"/>
              <a:t>&lt;header&gt;, &lt;footer&gt;, &lt;article&gt;, &lt;section&gt;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pt-BR"/>
              <a:t>Facilitam a organização do conteúdo, tornando o código mais claro e acessível.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pt-BR"/>
              <a:t>Melhoram a acessibilidade e o SEO, já que motores de busca entendem melhor a estrutura da página.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1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 sz="2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16250"/>
            <a:ext cx="777240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5670" y="818515"/>
            <a:ext cx="7438390" cy="5717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Suporte Nativo a Áudio e Vídeo</a:t>
            </a:r>
            <a:endParaRPr/>
          </a:p>
        </p:txBody>
      </p:sp>
      <p:sp>
        <p:nvSpPr>
          <p:cNvPr id="156" name="Google Shape;156;p13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pt-BR"/>
              <a:t>Elementos &lt;audio&gt; e &lt;video&gt;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pt-BR"/>
              <a:t>Permitem incluir multimídia sem necessidade de plugins como Flash.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pt-BR"/>
              <a:t>Fornecem controles nativos (play, pause, volume) e personalizáveis para a experiência do usuário.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/>
          <p:nvPr>
            <p:ph type="ctrTitle"/>
          </p:nvPr>
        </p:nvSpPr>
        <p:spPr>
          <a:xfrm>
            <a:off x="854075" y="1322705"/>
            <a:ext cx="11230610" cy="21869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-2147483648" y="-2147483648"/>
            <a:ext cx="2147011200" cy="214701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ir_Tim_Berners-Lee_(cropped)"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1670" y="986790"/>
            <a:ext cx="38100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Início</a:t>
            </a:r>
            <a:endParaRPr/>
          </a:p>
        </p:txBody>
      </p:sp>
      <p:sp>
        <p:nvSpPr>
          <p:cNvPr id="95" name="Google Shape;95;p3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pt-BR"/>
              <a:t>Tim Berners-Lee, cientista britânico,  é conhecido como o criador da World Wide Web (WWW) em 1989, enquanto trabalhava no CERN.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pt-BR"/>
              <a:t>Compartilhar informações.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pt-BR"/>
              <a:t>Primeiro navegador e servidor web.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pt-BR"/>
              <a:t>A primeira página web foi publicada em 1991.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pt-BR"/>
              <a:t>Robert Cailliau.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O que é o Html:</a:t>
            </a:r>
            <a:endParaRPr/>
          </a:p>
        </p:txBody>
      </p:sp>
      <p:sp>
        <p:nvSpPr>
          <p:cNvPr id="101" name="Google Shape;101;p4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pt-BR"/>
              <a:t>HTML é uma linguagem de marcação, o que significa que não é uma linguagem de programação, mas sim um conjunto de instruções que "marcam" o conteúdo para que ele seja exibido em uma página web.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O que é o Html:</a:t>
            </a:r>
            <a:endParaRPr/>
          </a:p>
        </p:txBody>
      </p:sp>
      <p:sp>
        <p:nvSpPr>
          <p:cNvPr id="107" name="Google Shape;107;p5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pt-BR"/>
              <a:t>HTML é uma linguagem de marcação, o que significa que não é uma linguagem de programação, mas sim um conjunto de instruções que "marcam" o conteúdo para que ele seja exibido em uma página web.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pt-BR"/>
              <a:t>É o alicerce da web, permitindo que texto, imagens e outros conteúdos sejam organizados em uma estrutura que o navegador possa interpretar.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O que é o Html:</a:t>
            </a:r>
            <a:endParaRPr/>
          </a:p>
        </p:txBody>
      </p:sp>
      <p:sp>
        <p:nvSpPr>
          <p:cNvPr id="113" name="Google Shape;113;p6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pt-BR"/>
              <a:t>HTML é uma linguagem de marcação, o que significa que não é uma linguagem de programação, mas sim um conjunto de instruções que "marcam" o conteúdo para que ele seja exibido em uma página web.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pt-BR"/>
              <a:t>É o alicerce da web, permitindo que texto, imagens e outros conteúdos sejam organizados em uma estrutura que o navegador possa interpretar.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pt-BR"/>
              <a:t>Ele forma a estrutura básica sobre a qual outras tecnologias (CSS e JavaScript) são aplicadas para estilização e interatividade.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>
            <p:ph type="title"/>
          </p:nvPr>
        </p:nvSpPr>
        <p:spPr>
          <a:xfrm>
            <a:off x="647700" y="25844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TAGS</a:t>
            </a:r>
            <a:endParaRPr/>
          </a:p>
        </p:txBody>
      </p:sp>
      <p:sp>
        <p:nvSpPr>
          <p:cNvPr id="119" name="Google Shape;119;p7"/>
          <p:cNvSpPr txBox="1"/>
          <p:nvPr>
            <p:ph idx="1" type="body"/>
          </p:nvPr>
        </p:nvSpPr>
        <p:spPr>
          <a:xfrm>
            <a:off x="6477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pt-BR"/>
              <a:t>&lt;html&gt;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pt-BR"/>
              <a:t>&lt;title&gt;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pt-BR"/>
              <a:t>&lt;h1&gt;Olá, Mundo!&lt;/h1&gt;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pt-BR"/>
              <a:t>&lt;h6&gt;Olá, Mundo!&lt;/h6&gt;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pt-BR"/>
              <a:t>&lt;p&gt;Esta é minha primeira página HTML.&lt;/p&gt;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&lt;!DOCTYPE html&gt;</a:t>
            </a:r>
            <a:endParaRPr/>
          </a:p>
        </p:txBody>
      </p:sp>
      <p:sp>
        <p:nvSpPr>
          <p:cNvPr id="125" name="Google Shape;125;p8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t/>
            </a:r>
            <a:endParaRPr sz="2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pt-BR"/>
              <a:t>É uma declaração de tipo de documento, que indica ao navegador da web a versão do HTML em que a página foi escrita.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pt-BR"/>
              <a:t>Evitar que o navegador mude para o "quirks mode" ao renderizar o documento.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pt-BR"/>
              <a:t>Informar a linguagem utilizada no código para outros desenvolvedores.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pt-BR"/>
              <a:t>Ser a primeira informação lida pelo navegador, facilita a leitura do restante da página.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Evolução do HTML:</a:t>
            </a:r>
            <a:endParaRPr/>
          </a:p>
        </p:txBody>
      </p:sp>
      <p:sp>
        <p:nvSpPr>
          <p:cNvPr id="131" name="Google Shape;131;p9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pt-BR"/>
              <a:t> Novos Elementos Semânticos e Multimídia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2024-11-04T13:09:58Z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1046-12.2.0.18607</vt:lpwstr>
  </property>
  <property fmtid="{D5CDD505-2E9C-101B-9397-08002B2CF9AE}" pid="3" name="ICV">
    <vt:lpwstr>7B7B18756D144302B172915736F74319_11</vt:lpwstr>
  </property>
</Properties>
</file>