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86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HTML – Listas,</a:t>
            </a:r>
            <a:br>
              <a:rPr lang="en-US"/>
            </a:br>
            <a:r>
              <a:rPr lang="en-US"/>
              <a:t>Imagens e Tabelas 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Espaço Reservado para Conteúdo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217295" y="283845"/>
            <a:ext cx="6753225" cy="53441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Espaço Reservado para Conteúdo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033780" y="151765"/>
            <a:ext cx="7353300" cy="63582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Espaço Reservado para Conteúdo 3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220470" y="592455"/>
            <a:ext cx="6678295" cy="53009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Espaço Reservado para Conteúdo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762635" y="175895"/>
            <a:ext cx="6485890" cy="63099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Espaço Reservado para Conteúdo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997585" y="297180"/>
            <a:ext cx="6904355" cy="59124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Espaço Reservado para Conteúdo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926465" y="312420"/>
            <a:ext cx="7832725" cy="62337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Espaço Reservado para Conteúdo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852170" y="34925"/>
            <a:ext cx="8431530" cy="65919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Espaço Reservado para Conteúdo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768350" y="237490"/>
            <a:ext cx="7166610" cy="60471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Espaço Reservado para Conteúdo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596900" y="81280"/>
            <a:ext cx="8432800" cy="64985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Espaço Reservado para Conteúdo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016635" y="294005"/>
            <a:ext cx="7617460" cy="60731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BR" altLang="en-US"/>
              <a:t>HTML - LISTAS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>
                <a:sym typeface="+mn-ea"/>
              </a:rPr>
              <a:t>Listas Ordenadas</a:t>
            </a:r>
            <a:br>
              <a:rPr lang="pt-BR" altLang="en-US">
                <a:sym typeface="+mn-ea"/>
              </a:rPr>
            </a:br>
            <a:endParaRPr lang="pt-BR" altLang="en-US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>
                <a:sym typeface="+mn-ea"/>
              </a:rPr>
              <a:t>Listas não Ordenadas</a:t>
            </a:r>
            <a:br>
              <a:rPr lang="pt-BR" altLang="en-US">
                <a:sym typeface="+mn-ea"/>
              </a:rPr>
            </a:br>
            <a:endParaRPr lang="pt-BR" altLang="en-US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>
                <a:sym typeface="+mn-ea"/>
              </a:rPr>
              <a:t>Listas de Definição</a:t>
            </a:r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Espaço Reservado para Conteúdo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087120" y="402590"/>
            <a:ext cx="8192135" cy="58388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Espaço Reservado para Conteúdo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109345" y="458470"/>
            <a:ext cx="7362190" cy="574484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Espaço Reservado para Conteúdo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951865" y="243840"/>
            <a:ext cx="7861300" cy="591947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Espaço Reservado para Conteúdo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292225" y="206375"/>
            <a:ext cx="7390130" cy="6248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Exercício 2: Imagens</a:t>
            </a:r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pt-BR" altLang="en-US"/>
              <a:t>Crie uma página HTML chamada "Galeria de Fotos".</a:t>
            </a:r>
            <a:endParaRPr lang="pt-BR" altLang="en-US"/>
          </a:p>
          <a:p>
            <a:r>
              <a:rPr lang="pt-BR" altLang="en-US"/>
              <a:t>Insira três imagens na página:</a:t>
            </a:r>
            <a:endParaRPr lang="pt-BR" altLang="en-US"/>
          </a:p>
          <a:p>
            <a:r>
              <a:rPr lang="pt-BR" altLang="en-US"/>
              <a:t>A primeira imagem deve ter o atributo alt descrito como "Paisagem Montanhosa" e um tamanho de 300x200.</a:t>
            </a:r>
            <a:endParaRPr lang="pt-BR" altLang="en-US"/>
          </a:p>
          <a:p>
            <a:r>
              <a:rPr lang="pt-BR" altLang="en-US"/>
              <a:t>A segunda imagem deve ter o atributo alt como "Praia ao Entardecer" e um tamanho de 400x300.</a:t>
            </a:r>
            <a:endParaRPr lang="pt-BR" altLang="en-US"/>
          </a:p>
          <a:p>
            <a:r>
              <a:rPr lang="pt-BR" altLang="en-US"/>
              <a:t>A terceira imagem deve ter o atributo alt como "Cidade à Noite" e um tamanho de 500x350.</a:t>
            </a:r>
            <a:endParaRPr lang="pt-BR" altLang="en-US"/>
          </a:p>
          <a:p>
            <a:r>
              <a:rPr lang="pt-BR" altLang="en-US"/>
              <a:t>Dica: Use o atributo width para ajustar a largura e height para ajustar a altura.</a:t>
            </a:r>
            <a:endParaRPr lang="pt-B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Espaço Reservado para Conteúdo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141730" y="264160"/>
            <a:ext cx="7713980" cy="59245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Espaço Reservado para Conteúdo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044575" y="47625"/>
            <a:ext cx="7861300" cy="656653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Espaço Reservado para Conteúdo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153795" y="335280"/>
            <a:ext cx="7296785" cy="58521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Espaço Reservado para Conteúdo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167765" y="261620"/>
            <a:ext cx="7847330" cy="633476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Espaço Reservado para Conteúdo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161415" y="167005"/>
            <a:ext cx="7305040" cy="6327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04290" y="58420"/>
            <a:ext cx="8976360" cy="668782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Espaço Reservado para Conteúdo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214120" y="410210"/>
            <a:ext cx="7130415" cy="53498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Espaço Reservado para Conteúdo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941070" y="314960"/>
            <a:ext cx="6417945" cy="559943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Exercício 3: Tabelas</a:t>
            </a:r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pt-BR" altLang="en-US"/>
              <a:t>Crie uma página HTML chamada "Tabela de Notas".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Insira uma tabela com as seguintes colunas: Nome do Aluno, Matéria e Nota.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Preencha a tabela com informações de três alunos, cada um com uma matéria e uma nota.</a:t>
            </a:r>
            <a:endParaRPr lang="pt-B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Espaço Reservado para Conteúdo 4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242060" y="259080"/>
            <a:ext cx="6665595" cy="55587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Espaço Reservado para Conteúdo 2"/>
          <p:cNvPicPr>
            <a:picLocks noChangeAspect="1"/>
          </p:cNvPicPr>
          <p:nvPr>
            <p:ph sz="quarter" idx="13"/>
          </p:nvPr>
        </p:nvPicPr>
        <p:blipFill>
          <a:blip r:embed="rId1"/>
          <a:srcRect t="1168"/>
          <a:stretch>
            <a:fillRect/>
          </a:stretch>
        </p:blipFill>
        <p:spPr>
          <a:xfrm>
            <a:off x="1128395" y="438150"/>
            <a:ext cx="6910070" cy="54260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Espaço Reservado para Conteúdo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315085" y="268605"/>
            <a:ext cx="7312660" cy="55587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Espaço Reservado para Conteúdo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441450" y="372110"/>
            <a:ext cx="7305040" cy="55587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Exercício 1: Listas</a:t>
            </a:r>
            <a:endParaRPr lang="pt-BR" alt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pt-BR" altLang="en-US"/>
              <a:t>Crie uma página HTML com o título "Minhas Coisas Favoritas".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No corpo da página, crie duas seções de listas: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Uma lista não ordenada com três de suas comidas favoritas.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Uma lista ordenada com três de seus filmes favoritos.</a:t>
            </a:r>
            <a:endParaRPr lang="pt-B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Espaço Reservado para Conteúdo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224915" y="433070"/>
            <a:ext cx="7246620" cy="533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1028</Words>
  <Application>WPS Presentation</Application>
  <PresentationFormat>宽屏</PresentationFormat>
  <Paragraphs>36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Jean Max</cp:lastModifiedBy>
  <cp:revision>2</cp:revision>
  <dcterms:created xsi:type="dcterms:W3CDTF">2024-11-05T11:05:54Z</dcterms:created>
  <dcterms:modified xsi:type="dcterms:W3CDTF">2024-11-05T11:52:07Z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1046-12.2.0.18607</vt:lpwstr>
  </property>
  <property fmtid="{D5CDD505-2E9C-101B-9397-08002B2CF9AE}" pid="3" name="ICV">
    <vt:lpwstr>8ED266F44E3948D5B5C01C72F9C5A3B6_11</vt:lpwstr>
  </property>
</Properties>
</file>