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02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HTML – Links e</a:t>
            </a:r>
            <a:br>
              <a:rPr lang="pt-BR" altLang="en-US"/>
            </a:br>
            <a:r>
              <a:rPr lang="pt-BR" altLang="en-US"/>
              <a:t>Formulários 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259080"/>
            <a:ext cx="10515600" cy="5918200"/>
          </a:xfrm>
        </p:spPr>
        <p:txBody>
          <a:bodyPr>
            <a:normAutofit fontScale="70000"/>
          </a:bodyPr>
          <a:p>
            <a:r>
              <a:rPr lang="pt-BR" altLang="en-US"/>
              <a:t>&lt;h1&gt;Senac&lt;/h1&gt;</a:t>
            </a:r>
            <a:endParaRPr lang="pt-BR" altLang="en-US"/>
          </a:p>
          <a:p>
            <a:r>
              <a:rPr lang="pt-BR" altLang="en-US"/>
              <a:t>&lt;a href="cursos.html"&gt; Cursos do </a:t>
            </a:r>
            <a:r>
              <a:rPr lang="pt-BR" altLang="en-US">
                <a:sym typeface="+mn-ea"/>
              </a:rPr>
              <a:t>Senac</a:t>
            </a:r>
            <a:r>
              <a:rPr lang="pt-BR" altLang="en-US"/>
              <a:t>&lt;/a&gt;</a:t>
            </a:r>
            <a:endParaRPr lang="pt-BR" altLang="en-US"/>
          </a:p>
          <a:p>
            <a:r>
              <a:rPr lang="pt-BR" altLang="en-US"/>
              <a:t>&lt;p&gt;Conheça nossos Cursos &lt;a href="#cursos"&gt;clicando aqui&lt;/p&gt;&lt;/a&gt;</a:t>
            </a:r>
            <a:endParaRPr lang="pt-BR" altLang="en-US"/>
          </a:p>
          <a:p>
            <a:r>
              <a:rPr lang="pt-BR" altLang="en-US"/>
              <a:t>&lt;a name="cursos"&gt;</a:t>
            </a:r>
            <a:endParaRPr lang="pt-BR" altLang="en-US"/>
          </a:p>
          <a:p>
            <a:r>
              <a:rPr lang="pt-BR" altLang="en-US"/>
              <a:t>&lt;br/&gt;&lt;br/&gt;&lt;br/&gt;&lt;br/&gt;&lt;br/&gt;&lt;br/&gt;&lt;br/&gt;&lt;br/&gt;&lt;br/&gt;&lt;br/&gt;&lt;br/&gt;&lt;br/&gt;&lt;br/&gt;</a:t>
            </a:r>
            <a:endParaRPr lang="pt-BR" altLang="en-US"/>
          </a:p>
          <a:p>
            <a:r>
              <a:rPr lang="pt-BR" altLang="en-US"/>
              <a:t>&lt;br/&gt;&lt;br/&gt;&lt;br/&gt;&lt;br/&gt;&lt;br/&gt;&lt;br/&gt;&lt;br/&gt;&lt;br/&gt;&lt;br/&gt;&lt;br/&gt;&lt;br/&gt;&lt;br/&gt;&lt;br/&gt;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&lt;ul&gt;</a:t>
            </a:r>
            <a:endParaRPr lang="pt-BR" altLang="en-US"/>
          </a:p>
          <a:p>
            <a:r>
              <a:rPr lang="pt-BR" altLang="en-US"/>
              <a:t>&lt;li&gt;&lt;a href="cursos/informatica.html"&gt;I</a:t>
            </a:r>
            <a:r>
              <a:rPr lang="pt-BR" altLang="en-US">
                <a:sym typeface="+mn-ea"/>
              </a:rPr>
              <a:t>nformatica</a:t>
            </a:r>
            <a:r>
              <a:rPr lang="pt-BR" altLang="en-US"/>
              <a:t>&lt;/a&gt;&lt;/li&gt;</a:t>
            </a:r>
            <a:endParaRPr lang="pt-BR" altLang="en-US"/>
          </a:p>
          <a:p>
            <a:r>
              <a:rPr lang="pt-BR" altLang="en-US"/>
              <a:t>&lt;li&gt;&lt;a href="cursos/FrontEnd.html"&gt;</a:t>
            </a:r>
            <a:r>
              <a:rPr lang="pt-BR" altLang="en-US">
                <a:sym typeface="+mn-ea"/>
              </a:rPr>
              <a:t>Front End</a:t>
            </a:r>
            <a:r>
              <a:rPr lang="pt-BR" altLang="en-US"/>
              <a:t>&lt;/a&gt;&lt;/li&gt;</a:t>
            </a:r>
            <a:endParaRPr lang="pt-BR" altLang="en-US"/>
          </a:p>
          <a:p>
            <a:r>
              <a:rPr lang="pt-BR" altLang="en-US"/>
              <a:t>&lt;li&gt;&lt;a href="cursos/BackEnd.html"&gt;</a:t>
            </a:r>
            <a:r>
              <a:rPr lang="pt-BR" altLang="en-US">
                <a:sym typeface="+mn-ea"/>
              </a:rPr>
              <a:t>Back End</a:t>
            </a:r>
            <a:r>
              <a:rPr lang="pt-BR" altLang="en-US"/>
              <a:t>&lt;/a&gt;&lt;/li&gt;</a:t>
            </a:r>
            <a:endParaRPr lang="pt-BR" altLang="en-US"/>
          </a:p>
          <a:p>
            <a:r>
              <a:rPr lang="pt-BR" altLang="en-US"/>
              <a:t>&lt;/ul&gt;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&lt;/a&gt;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Atributo target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atributo target é utilizado para mostrar o</a:t>
            </a:r>
            <a:endParaRPr lang="pt-BR" altLang="en-US"/>
          </a:p>
          <a:p>
            <a:r>
              <a:rPr lang="pt-BR" altLang="en-US"/>
              <a:t>local em que o link deve abrir a página que</a:t>
            </a:r>
            <a:endParaRPr lang="pt-BR" altLang="en-US"/>
          </a:p>
          <a:p>
            <a:r>
              <a:rPr lang="pt-BR" altLang="en-US"/>
              <a:t>será indicada no atributo href.</a:t>
            </a:r>
            <a:endParaRPr lang="pt-BR" altLang="en-US"/>
          </a:p>
          <a:p>
            <a:r>
              <a:rPr lang="pt-BR" altLang="en-US"/>
              <a:t>Por meio desse atributo, também é possível</a:t>
            </a:r>
            <a:endParaRPr lang="pt-BR" altLang="en-US"/>
          </a:p>
          <a:p>
            <a:r>
              <a:rPr lang="pt-BR" altLang="en-US"/>
              <a:t>utilizar alguns valores que são: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4964430" cy="4351655"/>
          </a:xfrm>
        </p:spPr>
        <p:txBody>
          <a:bodyPr>
            <a:noAutofit/>
          </a:bodyPr>
          <a:p>
            <a:pPr algn="just"/>
            <a:r>
              <a:rPr lang="pt-BR" altLang="en-US" sz="2500">
                <a:sym typeface="+mn-ea"/>
              </a:rPr>
              <a:t>• </a:t>
            </a:r>
            <a:r>
              <a:rPr lang="pt-BR" altLang="en-US" sz="2500"/>
              <a:t>_blank – utilizado para abrir página que foi indicada em uma nova janela do navegador.</a:t>
            </a:r>
            <a:endParaRPr lang="pt-BR" altLang="en-US" sz="2500"/>
          </a:p>
          <a:p>
            <a:pPr algn="just"/>
            <a:r>
              <a:rPr lang="pt-BR" altLang="en-US" sz="2500"/>
              <a:t>• _self – utilizado como um valor padrão de qualquer link, já que por meio dele, é possível abrir a página indicada na mesma janela do link. Esse valor é comumente excluído por definição de um link.</a:t>
            </a:r>
            <a:endParaRPr lang="pt-BR" altLang="en-US" sz="2500"/>
          </a:p>
          <a:p>
            <a:pPr algn="just"/>
            <a:endParaRPr lang="pt-BR" altLang="en-US" sz="250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096635" y="1952625"/>
            <a:ext cx="47459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en-US" sz="2500"/>
              <a:t>• _parent – a página indicada será aberta no mesmo framset do link.</a:t>
            </a:r>
            <a:endParaRPr lang="pt-BR" altLang="en-US" sz="2500"/>
          </a:p>
          <a:p>
            <a:pPr algn="just"/>
            <a:r>
              <a:rPr lang="pt-BR" altLang="en-US" sz="2500"/>
              <a:t>• _top – a página indicada será aberta na mesma janela onde estava o link, desta forma qualquer frame que exista antes na janela será excluído.</a:t>
            </a:r>
            <a:endParaRPr lang="pt-BR" altLang="en-US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• O valor mais utilizado é o _blank. Os</a:t>
            </a:r>
            <a:endParaRPr lang="pt-BR" altLang="en-US"/>
          </a:p>
          <a:p>
            <a:r>
              <a:rPr lang="pt-BR" altLang="en-US"/>
              <a:t>demais valores são mais comuns em</a:t>
            </a:r>
            <a:endParaRPr lang="pt-BR" altLang="en-US"/>
          </a:p>
          <a:p>
            <a:r>
              <a:rPr lang="pt-BR" altLang="en-US"/>
              <a:t>páginas framesets, porém atualmente, esse</a:t>
            </a:r>
            <a:endParaRPr lang="pt-BR" altLang="en-US"/>
          </a:p>
          <a:p>
            <a:r>
              <a:rPr lang="pt-BR" altLang="en-US"/>
              <a:t>tipo de páginas não são tão utilizadas.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Links relativos e absolutos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Quando utilizamos links para ir para um local</a:t>
            </a:r>
            <a:endParaRPr lang="pt-BR" altLang="en-US"/>
          </a:p>
          <a:p>
            <a:r>
              <a:rPr lang="pt-BR" altLang="en-US"/>
              <a:t>na mesma página ou outra página de outro</a:t>
            </a:r>
            <a:endParaRPr lang="pt-BR" altLang="en-US"/>
          </a:p>
          <a:p>
            <a:r>
              <a:rPr lang="pt-BR" altLang="en-US"/>
              <a:t>site utilizamos duas definições:</a:t>
            </a:r>
            <a:endParaRPr lang="pt-BR" altLang="en-US"/>
          </a:p>
          <a:p>
            <a:r>
              <a:rPr lang="pt-BR" altLang="en-US"/>
              <a:t>• Link Relativos – utilizado para criar links</a:t>
            </a:r>
            <a:endParaRPr lang="pt-BR" altLang="en-US"/>
          </a:p>
          <a:p>
            <a:r>
              <a:rPr lang="pt-BR" altLang="en-US"/>
              <a:t>que irão direcionar para páginas do mesmo</a:t>
            </a:r>
            <a:endParaRPr lang="pt-BR" altLang="en-US"/>
          </a:p>
          <a:p>
            <a:r>
              <a:rPr lang="pt-BR" altLang="en-US"/>
              <a:t>site.</a:t>
            </a:r>
            <a:endParaRPr lang="pt-BR" altLang="en-US"/>
          </a:p>
          <a:p>
            <a:r>
              <a:rPr lang="pt-BR" altLang="en-US"/>
              <a:t>• Link Absolutos – utilizados para criar</a:t>
            </a:r>
            <a:endParaRPr lang="pt-BR" altLang="en-US"/>
          </a:p>
          <a:p>
            <a:r>
              <a:rPr lang="pt-BR" altLang="en-US"/>
              <a:t>links que irão direcionar para a página de</a:t>
            </a:r>
            <a:endParaRPr lang="pt-BR" altLang="en-US"/>
          </a:p>
          <a:p>
            <a:r>
              <a:rPr lang="pt-BR" altLang="en-US"/>
              <a:t>outro site.</a:t>
            </a:r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Links Relativos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16735"/>
            <a:ext cx="10515600" cy="4351338"/>
          </a:xfrm>
        </p:spPr>
        <p:txBody>
          <a:bodyPr/>
          <a:p>
            <a:r>
              <a:rPr lang="pt-BR" altLang="en-US"/>
              <a:t>Links Relativos</a:t>
            </a:r>
            <a:endParaRPr lang="pt-BR" altLang="en-US"/>
          </a:p>
          <a:p>
            <a:r>
              <a:rPr lang="pt-BR" altLang="en-US"/>
              <a:t> Exemplo:</a:t>
            </a:r>
            <a:endParaRPr lang="pt-BR" altLang="en-US"/>
          </a:p>
          <a:p>
            <a:r>
              <a:rPr lang="pt-BR" altLang="en-US">
                <a:sym typeface="+mn-ea"/>
              </a:rPr>
              <a:t>&lt;li&gt;&lt;a href="cursos/informatica.html"&gt;I</a:t>
            </a:r>
            <a:r>
              <a:rPr lang="pt-BR" altLang="en-US">
                <a:sym typeface="+mn-ea"/>
              </a:rPr>
              <a:t>nformatica</a:t>
            </a:r>
            <a:r>
              <a:rPr lang="pt-BR" altLang="en-US">
                <a:sym typeface="+mn-ea"/>
              </a:rPr>
              <a:t>&lt;/a&gt;&lt;/li&gt;</a:t>
            </a:r>
            <a:endParaRPr lang="pt-BR" altLang="en-US"/>
          </a:p>
          <a:p>
            <a:r>
              <a:rPr lang="pt-BR" altLang="en-US">
                <a:sym typeface="+mn-ea"/>
              </a:rPr>
              <a:t>&lt;li&gt;&lt;a href="cursos/FrontEnd.html"&gt;</a:t>
            </a:r>
            <a:r>
              <a:rPr lang="pt-BR" altLang="en-US">
                <a:sym typeface="+mn-ea"/>
              </a:rPr>
              <a:t>Front End</a:t>
            </a:r>
            <a:r>
              <a:rPr lang="pt-BR" altLang="en-US">
                <a:sym typeface="+mn-ea"/>
              </a:rPr>
              <a:t>&lt;/a&gt;&lt;/li&gt;</a:t>
            </a:r>
            <a:endParaRPr lang="pt-BR" altLang="en-US"/>
          </a:p>
          <a:p>
            <a:r>
              <a:rPr lang="pt-BR" altLang="en-US">
                <a:sym typeface="+mn-ea"/>
              </a:rPr>
              <a:t>&lt;li&gt;&lt;a href="cursos/BackEnd.html"&gt;</a:t>
            </a:r>
            <a:r>
              <a:rPr lang="pt-BR" altLang="en-US">
                <a:sym typeface="+mn-ea"/>
              </a:rPr>
              <a:t>Back End</a:t>
            </a:r>
            <a:r>
              <a:rPr lang="pt-BR" altLang="en-US">
                <a:sym typeface="+mn-ea"/>
              </a:rPr>
              <a:t>&lt;/a&gt;&lt;/li&gt;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Links Absolutos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Exemplo:</a:t>
            </a:r>
            <a:endParaRPr lang="pt-BR" altLang="en-US"/>
          </a:p>
          <a:p>
            <a:r>
              <a:rPr lang="pt-BR" altLang="en-US"/>
              <a:t>&lt;p&gt; Saiba mais sobre os cursos do Senac</a:t>
            </a:r>
            <a:endParaRPr lang="pt-BR" altLang="en-US"/>
          </a:p>
          <a:p>
            <a:r>
              <a:rPr lang="pt-BR" altLang="en-US"/>
              <a:t>acessando o &lt;a href=http://www.senacrs.com.br&gt;</a:t>
            </a:r>
            <a:endParaRPr lang="pt-BR" altLang="en-US"/>
          </a:p>
          <a:p>
            <a:r>
              <a:rPr lang="pt-BR" altLang="en-US"/>
              <a:t>site.&lt;/a&gt;&lt;/p&gt;</a:t>
            </a:r>
            <a:endParaRPr lang="pt-B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Atividade 1 - links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Crie as páginas:</a:t>
            </a:r>
            <a:endParaRPr lang="pt-BR" altLang="en-US"/>
          </a:p>
          <a:p>
            <a:r>
              <a:rPr lang="pt-BR" altLang="en-US">
                <a:sym typeface="+mn-ea"/>
              </a:rPr>
              <a:t>BackEnd.html, FrontEnd.html e </a:t>
            </a:r>
            <a:r>
              <a:rPr lang="pt-BR" altLang="en-US">
                <a:sym typeface="+mn-ea"/>
              </a:rPr>
              <a:t>informatica.html.</a:t>
            </a:r>
            <a:endParaRPr lang="pt-BR" altLang="en-US">
              <a:sym typeface="+mn-ea"/>
            </a:endParaRPr>
          </a:p>
          <a:p>
            <a:r>
              <a:rPr lang="pt-BR" altLang="en-US"/>
              <a:t>Faça os links necessários e a opção de voltar</a:t>
            </a:r>
            <a:endParaRPr lang="pt-BR" altLang="en-US"/>
          </a:p>
          <a:p>
            <a:r>
              <a:rPr lang="pt-BR" altLang="en-US"/>
              <a:t>a página anterior.</a:t>
            </a:r>
            <a:endParaRPr lang="pt-BR" altLang="en-US"/>
          </a:p>
          <a:p>
            <a:r>
              <a:rPr lang="pt-BR" altLang="en-US"/>
              <a:t>Crie Link absoluto para o IFSUL.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Formulários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Formulários nada mais são do que campos</a:t>
            </a:r>
            <a:endParaRPr lang="pt-BR" altLang="en-US"/>
          </a:p>
          <a:p>
            <a:r>
              <a:rPr lang="pt-BR" altLang="en-US"/>
              <a:t>de cadastro. Por meio deles, é possível criar</a:t>
            </a:r>
            <a:endParaRPr lang="pt-BR" altLang="en-US"/>
          </a:p>
          <a:p>
            <a:r>
              <a:rPr lang="pt-BR" altLang="en-US"/>
              <a:t>páginas com campos para os usuários</a:t>
            </a:r>
            <a:endParaRPr lang="pt-BR" altLang="en-US"/>
          </a:p>
          <a:p>
            <a:r>
              <a:rPr lang="pt-BR" altLang="en-US"/>
              <a:t>inserirem suas sugestões, opiniões,</a:t>
            </a:r>
            <a:endParaRPr lang="pt-BR" altLang="en-US"/>
          </a:p>
          <a:p>
            <a:r>
              <a:rPr lang="pt-BR" altLang="en-US"/>
              <a:t>reclamações e afins.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De um modo geral, os formulários são</a:t>
            </a:r>
            <a:endParaRPr lang="pt-BR" altLang="en-US"/>
          </a:p>
          <a:p>
            <a:r>
              <a:rPr lang="pt-BR" altLang="en-US"/>
              <a:t>meios de comunicação entre os</a:t>
            </a:r>
            <a:endParaRPr lang="pt-BR" altLang="en-US"/>
          </a:p>
          <a:p>
            <a:r>
              <a:rPr lang="pt-BR" altLang="en-US"/>
              <a:t>desenvolvedores do site ou a empresa, com</a:t>
            </a:r>
            <a:endParaRPr lang="pt-BR" altLang="en-US"/>
          </a:p>
          <a:p>
            <a:r>
              <a:rPr lang="pt-BR" altLang="en-US"/>
              <a:t>o usuário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Criando Formulários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As tags utilizadas para criá-los são:</a:t>
            </a:r>
            <a:endParaRPr lang="pt-BR" altLang="en-US"/>
          </a:p>
          <a:p>
            <a:r>
              <a:rPr lang="pt-BR" altLang="en-US"/>
              <a:t>&lt;form&gt; e &lt;/form&gt;</a:t>
            </a:r>
            <a:endParaRPr lang="pt-BR" altLang="en-US"/>
          </a:p>
          <a:p>
            <a:r>
              <a:rPr lang="pt-BR" altLang="en-US"/>
              <a:t>.</a:t>
            </a:r>
            <a:endParaRPr lang="pt-BR" altLang="en-US"/>
          </a:p>
          <a:p>
            <a:r>
              <a:rPr lang="pt-BR" altLang="en-US"/>
              <a:t>Pode-se inserir atributos dentro da</a:t>
            </a:r>
            <a:endParaRPr lang="pt-BR" altLang="en-US"/>
          </a:p>
          <a:p>
            <a:r>
              <a:rPr lang="pt-BR" altLang="en-US"/>
              <a:t>tag, porém não é possivel inserir</a:t>
            </a:r>
            <a:endParaRPr lang="pt-BR" altLang="en-US"/>
          </a:p>
          <a:p>
            <a:r>
              <a:rPr lang="pt-BR" altLang="en-US"/>
              <a:t>uma tag &lt;form&gt; e &lt;/form&gt; dentro</a:t>
            </a:r>
            <a:endParaRPr lang="pt-BR" altLang="en-US"/>
          </a:p>
          <a:p>
            <a:r>
              <a:rPr lang="pt-BR" altLang="en-US"/>
              <a:t>de uma tag que já esteja aberta.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Links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Os links são palavras, frases ou trechos do</a:t>
            </a:r>
            <a:endParaRPr lang="pt-BR" altLang="en-US"/>
          </a:p>
          <a:p>
            <a:r>
              <a:rPr lang="pt-BR" altLang="en-US"/>
              <a:t>texto que armazenam um endereço de uma</a:t>
            </a:r>
            <a:endParaRPr lang="pt-BR" altLang="en-US"/>
          </a:p>
          <a:p>
            <a:r>
              <a:rPr lang="pt-BR" altLang="en-US"/>
              <a:t>página de Internet. Esses endereços fica</a:t>
            </a:r>
            <a:endParaRPr lang="pt-BR" altLang="en-US"/>
          </a:p>
          <a:p>
            <a:r>
              <a:rPr lang="pt-BR" altLang="en-US"/>
              <a:t>oculto e, ao ser clicado, nos direciona a outra</a:t>
            </a:r>
            <a:endParaRPr lang="pt-BR" altLang="en-US"/>
          </a:p>
          <a:p>
            <a:r>
              <a:rPr lang="pt-BR" altLang="en-US"/>
              <a:t>página com as informações que precisamos.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Atributos action e method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Action – Esse atributo é responsável por</a:t>
            </a:r>
            <a:endParaRPr lang="pt-BR" altLang="en-US"/>
          </a:p>
          <a:p>
            <a:r>
              <a:rPr lang="pt-BR" altLang="en-US"/>
              <a:t>receber o endereço (URL) do script que é</a:t>
            </a:r>
            <a:endParaRPr lang="pt-BR" altLang="en-US"/>
          </a:p>
          <a:p>
            <a:r>
              <a:rPr lang="pt-BR" altLang="en-US"/>
              <a:t>o responsável por fazer o processamento</a:t>
            </a:r>
            <a:endParaRPr lang="pt-BR" altLang="en-US"/>
          </a:p>
          <a:p>
            <a:r>
              <a:rPr lang="pt-BR" altLang="en-US"/>
              <a:t>das informações inseridas no formulário.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Method – Esse atributo faz a remessa de</a:t>
            </a:r>
            <a:endParaRPr lang="pt-BR" altLang="en-US"/>
          </a:p>
          <a:p>
            <a:r>
              <a:rPr lang="pt-BR" altLang="en-US"/>
              <a:t>informações do site. Nele, é possível inserir</a:t>
            </a:r>
            <a:endParaRPr lang="pt-BR" altLang="en-US"/>
          </a:p>
          <a:p>
            <a:r>
              <a:rPr lang="pt-BR" altLang="en-US"/>
              <a:t>dois valores, que são: get e post.</a:t>
            </a:r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Get e Post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Get – Ao utilizar esse valor, todas as</a:t>
            </a:r>
            <a:endParaRPr lang="pt-BR" altLang="en-US"/>
          </a:p>
          <a:p>
            <a:r>
              <a:rPr lang="pt-BR" altLang="en-US"/>
              <a:t>informações que forem inseridas no</a:t>
            </a:r>
            <a:endParaRPr lang="pt-BR" altLang="en-US"/>
          </a:p>
          <a:p>
            <a:r>
              <a:rPr lang="pt-BR" altLang="en-US"/>
              <a:t>formulário serão enviadas pela URL do site.</a:t>
            </a:r>
            <a:endParaRPr lang="pt-BR" altLang="en-US"/>
          </a:p>
          <a:p>
            <a:r>
              <a:rPr lang="pt-BR" altLang="en-US"/>
              <a:t>Usa-se quando o volume de informações for</a:t>
            </a:r>
            <a:endParaRPr lang="pt-BR" altLang="en-US"/>
          </a:p>
          <a:p>
            <a:r>
              <a:rPr lang="pt-BR" altLang="en-US"/>
              <a:t>pequena.</a:t>
            </a:r>
            <a:endParaRPr lang="pt-BR" altLang="en-US"/>
          </a:p>
          <a:p>
            <a:r>
              <a:rPr lang="pt-BR" altLang="en-US"/>
              <a:t>Post – Ao utilizar esse valor todas as</a:t>
            </a:r>
            <a:endParaRPr lang="pt-BR" altLang="en-US"/>
          </a:p>
          <a:p>
            <a:r>
              <a:rPr lang="pt-BR" altLang="en-US"/>
              <a:t>informações serão passadas pela mensagem</a:t>
            </a:r>
            <a:endParaRPr lang="pt-BR" altLang="en-US"/>
          </a:p>
          <a:p>
            <a:r>
              <a:rPr lang="pt-BR" altLang="en-US"/>
              <a:t>do protocolo HTTP. Nele, não há um limite</a:t>
            </a:r>
            <a:endParaRPr lang="pt-BR" altLang="en-US"/>
          </a:p>
          <a:p>
            <a:r>
              <a:rPr lang="pt-BR" altLang="en-US"/>
              <a:t>de envio de informações.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Input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BR" altLang="en-US"/>
              <a:t>A tag &lt;input /&gt; é utilizada para criar campos</a:t>
            </a:r>
            <a:endParaRPr lang="pt-BR" altLang="en-US"/>
          </a:p>
          <a:p>
            <a:r>
              <a:rPr lang="pt-BR" altLang="en-US"/>
              <a:t>para os usuários inserirem os dados.</a:t>
            </a:r>
            <a:endParaRPr lang="pt-BR" altLang="en-US"/>
          </a:p>
          <a:p>
            <a:r>
              <a:rPr lang="pt-BR" altLang="en-US"/>
              <a:t>Para esse tag, também é possível inserir alguns</a:t>
            </a:r>
            <a:endParaRPr lang="pt-BR" altLang="en-US"/>
          </a:p>
          <a:p>
            <a:r>
              <a:rPr lang="pt-BR" altLang="en-US"/>
              <a:t>atributos. São eles:</a:t>
            </a:r>
            <a:endParaRPr lang="pt-BR" altLang="en-US"/>
          </a:p>
          <a:p>
            <a:r>
              <a:rPr lang="pt-BR" altLang="en-US"/>
              <a:t>type – receberá o tipo do elemento a ser</a:t>
            </a:r>
            <a:endParaRPr lang="pt-BR" altLang="en-US"/>
          </a:p>
          <a:p>
            <a:r>
              <a:rPr lang="pt-BR" altLang="en-US"/>
              <a:t>criado.</a:t>
            </a:r>
            <a:endParaRPr lang="pt-BR" altLang="en-US"/>
          </a:p>
          <a:p>
            <a:r>
              <a:rPr lang="pt-BR" altLang="en-US"/>
              <a:t>value – criará um valor padrão para os campos.</a:t>
            </a:r>
            <a:endParaRPr lang="pt-BR" altLang="en-US"/>
          </a:p>
          <a:p>
            <a:r>
              <a:rPr lang="pt-BR" altLang="en-US"/>
              <a:t>name – definirá um nome para o campo.</a:t>
            </a:r>
            <a:endParaRPr lang="pt-BR" altLang="en-US"/>
          </a:p>
          <a:p>
            <a:r>
              <a:rPr lang="pt-BR" altLang="en-US"/>
              <a:t>size – determinará qual o tamanho do campo</a:t>
            </a:r>
            <a:endParaRPr lang="pt-BR" altLang="en-US"/>
          </a:p>
          <a:p>
            <a:r>
              <a:rPr lang="pt-BR" altLang="en-US"/>
              <a:t>quando for do tipo “text”.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Campos de Texto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criar o campo de texto é necessário que,</a:t>
            </a:r>
            <a:endParaRPr lang="pt-BR" altLang="en-US"/>
          </a:p>
          <a:p>
            <a:r>
              <a:rPr lang="pt-BR" altLang="en-US"/>
              <a:t>junto ao atributo type seja inserido o valor</a:t>
            </a:r>
            <a:endParaRPr lang="pt-BR" altLang="en-US"/>
          </a:p>
          <a:p>
            <a:r>
              <a:rPr lang="pt-BR" altLang="en-US"/>
              <a:t>text.</a:t>
            </a:r>
            <a:endParaRPr lang="pt-BR" altLang="en-US"/>
          </a:p>
          <a:p>
            <a:r>
              <a:rPr lang="pt-BR" altLang="en-US"/>
              <a:t>Ao utilizar o atributo name o script que</a:t>
            </a:r>
            <a:endParaRPr lang="pt-BR" altLang="en-US"/>
          </a:p>
          <a:p>
            <a:r>
              <a:rPr lang="pt-BR" altLang="en-US"/>
              <a:t>processa o formulário conseguirá identificar</a:t>
            </a:r>
            <a:endParaRPr lang="pt-BR" altLang="en-US"/>
          </a:p>
          <a:p>
            <a:r>
              <a:rPr lang="pt-BR" altLang="en-US"/>
              <a:t>os campos que precisarão ser processados.</a:t>
            </a:r>
            <a:endParaRPr lang="pt-BR" altLang="en-US"/>
          </a:p>
          <a:p>
            <a:r>
              <a:rPr lang="pt-BR" altLang="en-US"/>
              <a:t>É importante que os nomes dados aos</a:t>
            </a:r>
            <a:endParaRPr lang="pt-BR" altLang="en-US"/>
          </a:p>
          <a:p>
            <a:r>
              <a:rPr lang="pt-BR" altLang="en-US"/>
              <a:t>elementos sejam únicos.</a:t>
            </a:r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pt-BR" altLang="en-US"/>
              <a:t>&lt;h1&gt;Formulário de Contato&lt;/h1&gt;</a:t>
            </a:r>
            <a:endParaRPr lang="pt-BR" altLang="en-US"/>
          </a:p>
          <a:p>
            <a:r>
              <a:rPr lang="pt-BR" altLang="en-US"/>
              <a:t>&lt;form action="dados.php" method="post"&gt;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Nome:&lt;input type="text"</a:t>
            </a:r>
            <a:endParaRPr lang="pt-BR" altLang="en-US"/>
          </a:p>
          <a:p>
            <a:r>
              <a:rPr lang="pt-BR" altLang="en-US"/>
              <a:t>name= "nome" size="25"</a:t>
            </a:r>
            <a:endParaRPr lang="pt-BR" altLang="en-US"/>
          </a:p>
          <a:p>
            <a:r>
              <a:rPr lang="pt-BR" altLang="en-US"/>
              <a:t>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Sobrenome: &lt;input type="text"</a:t>
            </a:r>
            <a:endParaRPr lang="pt-BR" altLang="en-US"/>
          </a:p>
          <a:p>
            <a:r>
              <a:rPr lang="pt-BR" altLang="en-US"/>
              <a:t>name="sobrenome"</a:t>
            </a:r>
            <a:endParaRPr lang="pt-BR" altLang="en-US"/>
          </a:p>
          <a:p>
            <a:r>
              <a:rPr lang="pt-BR" altLang="en-US"/>
              <a:t>size="40"/&gt;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&lt;/form&gt; </a:t>
            </a:r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3780" y="831850"/>
            <a:ext cx="6343015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Atividade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Faça um formulário com os campos nome, email e senha.</a:t>
            </a:r>
            <a:endParaRPr lang="pt-B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Campos de Senha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Quando os usuários digitam os valores</a:t>
            </a:r>
            <a:endParaRPr lang="pt-BR" altLang="en-US"/>
          </a:p>
          <a:p>
            <a:r>
              <a:rPr lang="pt-BR" altLang="en-US"/>
              <a:t>campos de senha eles serão substituídos por</a:t>
            </a:r>
            <a:endParaRPr lang="pt-BR" altLang="en-US"/>
          </a:p>
          <a:p>
            <a:r>
              <a:rPr lang="pt-BR" altLang="en-US"/>
              <a:t>caracteres que ocultam o valor digitado, igual</a:t>
            </a:r>
            <a:endParaRPr lang="pt-BR" altLang="en-US"/>
          </a:p>
          <a:p>
            <a:r>
              <a:rPr lang="pt-BR" altLang="en-US"/>
              <a:t>os asteríscos na tela do leitor de cartão.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Para isso utiliza-se o valor password, </a:t>
            </a:r>
            <a:endParaRPr lang="pt-BR" altLang="en-US"/>
          </a:p>
          <a:p>
            <a:r>
              <a:rPr lang="pt-BR" altLang="en-US"/>
              <a:t>atribuido ao type.</a:t>
            </a:r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370840"/>
            <a:ext cx="10515600" cy="5806440"/>
          </a:xfrm>
        </p:spPr>
        <p:txBody>
          <a:bodyPr>
            <a:normAutofit fontScale="90000"/>
          </a:bodyPr>
          <a:p>
            <a:r>
              <a:rPr lang="pt-BR" altLang="en-US"/>
              <a:t>&lt;h1&gt;Formulário de Contato&lt;/h1&gt;</a:t>
            </a:r>
            <a:endParaRPr lang="pt-BR" altLang="en-US"/>
          </a:p>
          <a:p>
            <a:r>
              <a:rPr lang="pt-BR" altLang="en-US"/>
              <a:t>&lt;form action="dados.php" method="post"&gt;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Usuário:&lt;input type="text"</a:t>
            </a:r>
            <a:endParaRPr lang="pt-BR" altLang="en-US"/>
          </a:p>
          <a:p>
            <a:r>
              <a:rPr lang="pt-BR" altLang="en-US"/>
              <a:t>name="nome" size="25"/&gt;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Senha &lt;input type="password"</a:t>
            </a:r>
            <a:endParaRPr lang="pt-BR" altLang="en-US"/>
          </a:p>
          <a:p>
            <a:r>
              <a:rPr lang="pt-BR" altLang="en-US"/>
              <a:t>name="senha"</a:t>
            </a:r>
            <a:endParaRPr lang="pt-BR" altLang="en-US"/>
          </a:p>
          <a:p>
            <a:r>
              <a:rPr lang="pt-BR" altLang="en-US"/>
              <a:t>size="25"/&gt;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&lt;/form&gt;</a:t>
            </a:r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Campos de Validação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pt-BR" altLang="en-US" b="1"/>
              <a:t>Pode acontecer que, em alguns sites, você</a:t>
            </a:r>
            <a:endParaRPr lang="pt-BR" altLang="en-US" b="1"/>
          </a:p>
          <a:p>
            <a:r>
              <a:rPr lang="pt-BR" altLang="en-US" b="1"/>
              <a:t>note uma informação parecida com essa:</a:t>
            </a:r>
            <a:endParaRPr lang="pt-BR" altLang="en-US" b="1"/>
          </a:p>
          <a:p>
            <a:r>
              <a:rPr lang="pt-BR" altLang="en-US" b="1"/>
              <a:t>Li e aceito os termos, e ao lado um</a:t>
            </a:r>
            <a:endParaRPr lang="pt-BR" altLang="en-US" b="1"/>
          </a:p>
          <a:p>
            <a:r>
              <a:rPr lang="pt-BR" altLang="en-US" b="1"/>
              <a:t>pequeno quadrado para marcar a opção.</a:t>
            </a:r>
            <a:endParaRPr lang="pt-BR" altLang="en-US" b="1"/>
          </a:p>
          <a:p>
            <a:pPr indent="457200"/>
            <a:r>
              <a:rPr lang="pt-BR" altLang="en-US" b="1"/>
              <a:t>Esse quadrado ou circulo chama-se</a:t>
            </a:r>
            <a:endParaRPr lang="pt-BR" altLang="en-US" b="1"/>
          </a:p>
          <a:p>
            <a:r>
              <a:rPr lang="pt-BR" altLang="en-US" b="1"/>
              <a:t>Validação e para passar para a próxima</a:t>
            </a:r>
            <a:endParaRPr lang="pt-BR" altLang="en-US" b="1"/>
          </a:p>
          <a:p>
            <a:r>
              <a:rPr lang="pt-BR" altLang="en-US" b="1"/>
              <a:t>página é necessário marcá-lo.</a:t>
            </a:r>
            <a:endParaRPr lang="pt-B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Diretório Raiz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primeiro passo para inserirmos links é ter</a:t>
            </a:r>
            <a:endParaRPr lang="pt-BR" altLang="en-US"/>
          </a:p>
          <a:p>
            <a:r>
              <a:rPr lang="pt-BR" altLang="en-US"/>
              <a:t>toda estrutura do site pronta.</a:t>
            </a:r>
            <a:endParaRPr lang="pt-BR" altLang="en-US"/>
          </a:p>
          <a:p>
            <a:r>
              <a:rPr lang="pt-BR" altLang="en-US"/>
              <a:t>Todas as páginas que você criar e os arquivos</a:t>
            </a:r>
            <a:endParaRPr lang="pt-BR" altLang="en-US"/>
          </a:p>
          <a:p>
            <a:r>
              <a:rPr lang="pt-BR" altLang="en-US"/>
              <a:t>que utilizará deverão estar dentro de uma</a:t>
            </a:r>
            <a:endParaRPr lang="pt-BR" altLang="en-US"/>
          </a:p>
          <a:p>
            <a:r>
              <a:rPr lang="pt-BR" altLang="en-US"/>
              <a:t>mesma pasta, onde você trabalhará no</a:t>
            </a:r>
            <a:endParaRPr lang="pt-BR" altLang="en-US"/>
          </a:p>
          <a:p>
            <a:r>
              <a:rPr lang="pt-BR" altLang="en-US"/>
              <a:t>desenvolvimento do site. Esta pasta chama-se</a:t>
            </a:r>
            <a:endParaRPr lang="pt-BR" altLang="en-US"/>
          </a:p>
          <a:p>
            <a:r>
              <a:rPr lang="pt-BR" altLang="en-US"/>
              <a:t>Diretório de Raiz.</a:t>
            </a:r>
            <a:endParaRPr lang="pt-B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7960"/>
            <a:ext cx="10515600" cy="6177280"/>
          </a:xfrm>
        </p:spPr>
        <p:txBody>
          <a:bodyPr>
            <a:normAutofit fontScale="60000"/>
          </a:bodyPr>
          <a:p>
            <a:r>
              <a:rPr lang="pt-BR" altLang="en-US"/>
              <a:t>&lt;h1&gt;Formulário de Contato&lt;/h1&gt;</a:t>
            </a:r>
            <a:endParaRPr lang="pt-BR" altLang="en-US"/>
          </a:p>
          <a:p>
            <a:r>
              <a:rPr lang="pt-BR" altLang="en-US"/>
              <a:t>&lt;form action="dados.php" method="post"&gt;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Usuário:&lt;input type="text"</a:t>
            </a:r>
            <a:endParaRPr lang="pt-BR" altLang="en-US"/>
          </a:p>
          <a:p>
            <a:r>
              <a:rPr lang="pt-BR" altLang="en-US"/>
              <a:t>name="nome" size="25"/&gt;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Senha &lt;input type="password"</a:t>
            </a:r>
            <a:endParaRPr lang="pt-BR" altLang="en-US"/>
          </a:p>
          <a:p>
            <a:r>
              <a:rPr lang="pt-BR" altLang="en-US"/>
              <a:t>name="senha" size="25"/&gt;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&lt;input type="checkbox"</a:t>
            </a:r>
            <a:endParaRPr lang="pt-BR" altLang="en-US"/>
          </a:p>
          <a:p>
            <a:r>
              <a:rPr lang="pt-BR" altLang="en-US"/>
              <a:t>name="aceite" size="25" /&gt;Ativar</a:t>
            </a:r>
            <a:endParaRPr lang="pt-BR" altLang="en-US"/>
          </a:p>
          <a:p>
            <a:r>
              <a:rPr lang="pt-BR" altLang="en-US"/>
              <a:t>Proteção de Senha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&lt;/form&gt;</a:t>
            </a:r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Botões de Escolha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1205" y="1825625"/>
            <a:ext cx="10515600" cy="4351338"/>
          </a:xfrm>
        </p:spPr>
        <p:txBody>
          <a:bodyPr/>
          <a:p>
            <a:pPr indent="457200"/>
            <a:r>
              <a:rPr lang="pt-BR" altLang="en-US"/>
              <a:t>Os botões de escolha são utilizados para</a:t>
            </a:r>
            <a:endParaRPr lang="pt-BR" altLang="en-US"/>
          </a:p>
          <a:p>
            <a:r>
              <a:rPr lang="pt-BR" altLang="en-US"/>
              <a:t>inserir várias opções no formulário para que</a:t>
            </a:r>
            <a:endParaRPr lang="pt-BR" altLang="en-US"/>
          </a:p>
          <a:p>
            <a:r>
              <a:rPr lang="pt-BR" altLang="en-US"/>
              <a:t>o usuário responda somente uma.</a:t>
            </a:r>
            <a:endParaRPr lang="pt-BR" altLang="en-US"/>
          </a:p>
          <a:p>
            <a:pPr indent="457200"/>
            <a:r>
              <a:rPr lang="pt-BR" altLang="en-US"/>
              <a:t>Quando somente um dos botões pode ser</a:t>
            </a:r>
            <a:endParaRPr lang="pt-BR" altLang="en-US"/>
          </a:p>
          <a:p>
            <a:r>
              <a:rPr lang="pt-BR" altLang="en-US"/>
              <a:t>selecionado, o atributo name precisa ser</a:t>
            </a:r>
            <a:endParaRPr lang="pt-BR" altLang="en-US"/>
          </a:p>
          <a:p>
            <a:r>
              <a:rPr lang="pt-BR" altLang="en-US"/>
              <a:t>igual para todas as alternativas.</a:t>
            </a:r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248920"/>
            <a:ext cx="10515600" cy="6362065"/>
          </a:xfrm>
        </p:spPr>
        <p:txBody>
          <a:bodyPr>
            <a:normAutofit fontScale="90000"/>
          </a:bodyPr>
          <a:p>
            <a:r>
              <a:rPr lang="pt-BR" altLang="en-US"/>
              <a:t>&lt;h1&gt;Formulário de Contato&lt;/h1&gt;</a:t>
            </a:r>
            <a:endParaRPr lang="pt-BR" altLang="en-US"/>
          </a:p>
          <a:p>
            <a:r>
              <a:rPr lang="pt-BR" altLang="en-US"/>
              <a:t>&lt;form action="dados.php" method="post"&gt;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&lt;input type="radio"name="estado" value="solteiro" </a:t>
            </a:r>
            <a:endParaRPr lang="pt-BR" altLang="en-US"/>
          </a:p>
          <a:p>
            <a:r>
              <a:rPr lang="pt-BR" altLang="en-US"/>
              <a:t>/&gt;Solteiro&lt;br/&gt;</a:t>
            </a:r>
            <a:endParaRPr lang="pt-BR" altLang="en-US"/>
          </a:p>
          <a:p>
            <a:r>
              <a:rPr lang="pt-BR" altLang="en-US"/>
              <a:t>&lt;input type="radio"name="estado" value="casado" </a:t>
            </a:r>
            <a:endParaRPr lang="pt-BR" altLang="en-US"/>
          </a:p>
          <a:p>
            <a:r>
              <a:rPr lang="pt-BR" altLang="en-US"/>
              <a:t>/&gt;Casado&lt;br/&gt;</a:t>
            </a:r>
            <a:endParaRPr lang="pt-BR" altLang="en-US"/>
          </a:p>
          <a:p>
            <a:r>
              <a:rPr lang="pt-BR" altLang="en-US"/>
              <a:t>&lt;input type="radio"name="estado" value="divorciado" </a:t>
            </a:r>
            <a:endParaRPr lang="pt-BR" altLang="en-US"/>
          </a:p>
          <a:p>
            <a:r>
              <a:rPr lang="pt-BR" altLang="en-US"/>
              <a:t>/&gt;Divorciado&lt;br/&gt;</a:t>
            </a:r>
            <a:endParaRPr lang="pt-BR" altLang="en-US"/>
          </a:p>
          <a:p>
            <a:r>
              <a:rPr lang="pt-BR" altLang="en-US"/>
              <a:t>&lt;input type="radio"name="estado" value="viuvo" </a:t>
            </a:r>
            <a:endParaRPr lang="pt-BR" altLang="en-US"/>
          </a:p>
          <a:p>
            <a:r>
              <a:rPr lang="pt-BR" altLang="en-US"/>
              <a:t>/&gt;Viúvo&lt;br/&gt;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&lt;/form&gt;</a:t>
            </a:r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Botões de Checked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pt-BR" altLang="en-US"/>
              <a:t>O atributo checked é utilizado para fazer</a:t>
            </a:r>
            <a:endParaRPr lang="pt-BR" altLang="en-US"/>
          </a:p>
          <a:p>
            <a:r>
              <a:rPr lang="pt-BR" altLang="en-US"/>
              <a:t>com que os elementos do formulário sejam</a:t>
            </a:r>
            <a:endParaRPr lang="pt-BR" altLang="en-US"/>
          </a:p>
          <a:p>
            <a:r>
              <a:rPr lang="pt-BR" altLang="en-US"/>
              <a:t>checados antes de qualquer outra ação que o</a:t>
            </a:r>
            <a:endParaRPr lang="pt-BR" altLang="en-US"/>
          </a:p>
          <a:p>
            <a:r>
              <a:rPr lang="pt-BR" altLang="en-US"/>
              <a:t>usuário for fazer.</a:t>
            </a:r>
            <a:endParaRPr lang="pt-BR" altLang="en-US"/>
          </a:p>
          <a:p>
            <a:pPr indent="457200"/>
            <a:r>
              <a:rPr lang="pt-BR" altLang="en-US"/>
              <a:t>Esse atributo pode ser utilizado nas caixas de</a:t>
            </a:r>
            <a:endParaRPr lang="pt-BR" altLang="en-US"/>
          </a:p>
          <a:p>
            <a:r>
              <a:rPr lang="pt-BR" altLang="en-US"/>
              <a:t>validação ou nos botões de escolha.</a:t>
            </a:r>
            <a:endParaRPr lang="pt-B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Veja como tem que ficar:</a:t>
            </a:r>
            <a:endParaRPr lang="pt-BR" altLang="en-US"/>
          </a:p>
          <a:p>
            <a:r>
              <a:rPr lang="pt-BR" altLang="en-US"/>
              <a:t>&lt;input type="radio"name="estado" </a:t>
            </a:r>
            <a:endParaRPr lang="pt-BR" altLang="en-US"/>
          </a:p>
          <a:p>
            <a:r>
              <a:rPr lang="pt-BR" altLang="en-US"/>
              <a:t>value="solteiro“ checked /&gt;Solteiro&lt;br/&gt;</a:t>
            </a:r>
            <a:endParaRPr lang="pt-BR" altLang="en-US"/>
          </a:p>
          <a:p>
            <a:r>
              <a:rPr lang="pt-BR" altLang="en-US"/>
              <a:t>No final antes do &lt;/form&gt; digite:</a:t>
            </a:r>
            <a:endParaRPr lang="pt-BR" altLang="en-US"/>
          </a:p>
          <a:p>
            <a:r>
              <a:rPr lang="pt-BR" altLang="en-US"/>
              <a:t>&lt;input type="checkbox"</a:t>
            </a:r>
            <a:endParaRPr lang="pt-BR" altLang="en-US"/>
          </a:p>
          <a:p>
            <a:r>
              <a:rPr lang="pt-BR" altLang="en-US"/>
              <a:t>name= " aceito "</a:t>
            </a:r>
            <a:endParaRPr lang="pt-BR" altLang="en-US"/>
          </a:p>
          <a:p>
            <a:r>
              <a:rPr lang="pt-BR" altLang="en-US"/>
              <a:t>checked /&gt; OK</a:t>
            </a:r>
            <a:endParaRPr lang="pt-B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Botões de Submit e Reset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botão Submit é o responsável por enviar</a:t>
            </a:r>
            <a:endParaRPr lang="pt-BR" altLang="en-US"/>
          </a:p>
          <a:p>
            <a:r>
              <a:rPr lang="pt-BR" altLang="en-US"/>
              <a:t>a informação para o local onde ela ficará</a:t>
            </a:r>
            <a:endParaRPr lang="pt-BR" altLang="en-US"/>
          </a:p>
          <a:p>
            <a:r>
              <a:rPr lang="pt-BR" altLang="en-US"/>
              <a:t>armazenada. Local, este, inserido no atributo</a:t>
            </a:r>
            <a:endParaRPr lang="pt-BR" altLang="en-US"/>
          </a:p>
          <a:p>
            <a:r>
              <a:rPr lang="pt-BR" altLang="en-US"/>
              <a:t>Action.</a:t>
            </a:r>
            <a:endParaRPr lang="pt-BR" altLang="en-US"/>
          </a:p>
          <a:p>
            <a:r>
              <a:rPr lang="pt-BR" altLang="en-US"/>
              <a:t>Já o botão Reset limpa as informações que o</a:t>
            </a:r>
            <a:endParaRPr lang="pt-BR" altLang="en-US"/>
          </a:p>
          <a:p>
            <a:r>
              <a:rPr lang="pt-BR" altLang="en-US"/>
              <a:t>usuário digitou ou selecionou.</a:t>
            </a:r>
            <a:endParaRPr lang="pt-B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No final antes do &lt;/form&gt; digite: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&lt;input type="submit" value="Enviar" /&gt;</a:t>
            </a:r>
            <a:endParaRPr lang="pt-BR" altLang="en-US"/>
          </a:p>
          <a:p>
            <a:r>
              <a:rPr lang="pt-BR" altLang="en-US"/>
              <a:t>&lt;input type="reset" value="Cancelar" 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 textarea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Em alguns formulários será necessário que</a:t>
            </a:r>
            <a:endParaRPr lang="pt-BR" altLang="en-US"/>
          </a:p>
          <a:p>
            <a:r>
              <a:rPr lang="pt-BR" altLang="en-US"/>
              <a:t>tenha um campo maior para que o usuário</a:t>
            </a:r>
            <a:endParaRPr lang="pt-BR" altLang="en-US"/>
          </a:p>
          <a:p>
            <a:r>
              <a:rPr lang="pt-BR" altLang="en-US"/>
              <a:t>digite os textos e as mensagens que deseja</a:t>
            </a:r>
            <a:endParaRPr lang="pt-BR" altLang="en-US"/>
          </a:p>
          <a:p>
            <a:r>
              <a:rPr lang="pt-BR" altLang="en-US"/>
              <a:t>enviar.</a:t>
            </a:r>
            <a:endParaRPr lang="pt-BR" altLang="en-US"/>
          </a:p>
          <a:p>
            <a:r>
              <a:rPr lang="pt-BR" altLang="en-US"/>
              <a:t>Para inserir esse campo você utilizará a tag</a:t>
            </a:r>
            <a:endParaRPr lang="pt-BR" altLang="en-US"/>
          </a:p>
          <a:p>
            <a:r>
              <a:rPr lang="pt-BR" altLang="en-US"/>
              <a:t>&lt;textarea&gt; e &lt;/textarea&gt;. O tamanho do</a:t>
            </a:r>
            <a:endParaRPr lang="pt-BR" altLang="en-US"/>
          </a:p>
          <a:p>
            <a:r>
              <a:rPr lang="pt-BR" altLang="en-US"/>
              <a:t>campo é definido utilizando os atributos rows</a:t>
            </a:r>
            <a:endParaRPr lang="pt-BR" altLang="en-US"/>
          </a:p>
          <a:p>
            <a:r>
              <a:rPr lang="pt-BR" altLang="en-US"/>
              <a:t>(linhas) e cols (colunas).</a:t>
            </a:r>
            <a:endParaRPr lang="pt-B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229235"/>
            <a:ext cx="10515600" cy="5948045"/>
          </a:xfrm>
        </p:spPr>
        <p:txBody>
          <a:bodyPr>
            <a:normAutofit/>
          </a:bodyPr>
          <a:p>
            <a:r>
              <a:rPr lang="pt-BR" altLang="en-US"/>
              <a:t>&lt;h1&gt;Formulário de Contato&lt;/h1&gt;</a:t>
            </a:r>
            <a:endParaRPr lang="pt-BR" altLang="en-US"/>
          </a:p>
          <a:p>
            <a:r>
              <a:rPr lang="pt-BR" altLang="en-US"/>
              <a:t>&lt;form action="dados.php" method="post"&gt;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&lt;textarea name="mensagem" rows="4" </a:t>
            </a:r>
            <a:endParaRPr lang="pt-BR" altLang="en-US"/>
          </a:p>
          <a:p>
            <a:r>
              <a:rPr lang="pt-BR" altLang="en-US"/>
              <a:t>cols="20"&gt; Digite sua mensagem aqui. </a:t>
            </a:r>
            <a:endParaRPr lang="pt-BR" altLang="en-US"/>
          </a:p>
          <a:p>
            <a:r>
              <a:rPr lang="pt-BR" altLang="en-US"/>
              <a:t>&lt;/textarea&gt;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&lt;input type="submit" value="Enviar" /&gt;</a:t>
            </a:r>
            <a:endParaRPr lang="pt-BR" altLang="en-US"/>
          </a:p>
          <a:p>
            <a:r>
              <a:rPr lang="pt-BR" altLang="en-US"/>
              <a:t>&lt;input type="reset" value="Cancelar" 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 select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 tag &lt;select&gt; e &lt;/select&gt; é utilizada para</a:t>
            </a:r>
            <a:endParaRPr lang="pt-BR" altLang="en-US"/>
          </a:p>
          <a:p>
            <a:r>
              <a:rPr lang="pt-BR" altLang="en-US"/>
              <a:t>inserir várias informações em um único</a:t>
            </a:r>
            <a:endParaRPr lang="pt-BR" altLang="en-US"/>
          </a:p>
          <a:p>
            <a:r>
              <a:rPr lang="pt-BR" altLang="en-US"/>
              <a:t>campo.</a:t>
            </a:r>
            <a:endParaRPr lang="pt-BR" altLang="en-US"/>
          </a:p>
          <a:p>
            <a:r>
              <a:rPr lang="pt-BR" altLang="en-US"/>
              <a:t>Por meio dela, é possível criar dois tipos de</a:t>
            </a:r>
            <a:endParaRPr lang="pt-BR" altLang="en-US"/>
          </a:p>
          <a:p>
            <a:r>
              <a:rPr lang="pt-BR" altLang="en-US"/>
              <a:t>seletores: único ou múltiplo.</a:t>
            </a:r>
            <a:endParaRPr lang="pt-BR" altLang="en-US"/>
          </a:p>
          <a:p>
            <a:r>
              <a:rPr lang="pt-BR" altLang="en-US"/>
              <a:t>Ao inserir a tag, é necessário inserir outra</a:t>
            </a:r>
            <a:endParaRPr lang="pt-BR" altLang="en-US"/>
          </a:p>
          <a:p>
            <a:r>
              <a:rPr lang="pt-BR" altLang="en-US"/>
              <a:t>para criar as opções dos seletores. Essa tag é</a:t>
            </a:r>
            <a:endParaRPr lang="pt-BR" altLang="en-US"/>
          </a:p>
          <a:p>
            <a:r>
              <a:rPr lang="pt-BR" altLang="en-US"/>
              <a:t>a &lt;option&gt; e &lt;/option&gt;.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Links são "atalhos", ou seja, são botões em</a:t>
            </a:r>
            <a:endParaRPr lang="pt-BR" altLang="en-US"/>
          </a:p>
          <a:p>
            <a:r>
              <a:rPr lang="pt-BR" altLang="en-US"/>
              <a:t>forma de texto ou imagem que contém o</a:t>
            </a:r>
            <a:endParaRPr lang="pt-BR" altLang="en-US"/>
          </a:p>
          <a:p>
            <a:r>
              <a:rPr lang="pt-BR" altLang="en-US"/>
              <a:t>endereço para outras páginas Web e também</a:t>
            </a:r>
            <a:endParaRPr lang="pt-BR" altLang="en-US"/>
          </a:p>
          <a:p>
            <a:r>
              <a:rPr lang="pt-BR" altLang="en-US"/>
              <a:t>para outros documentos, possibilitando aos</a:t>
            </a:r>
            <a:endParaRPr lang="pt-BR" altLang="en-US"/>
          </a:p>
          <a:p>
            <a:r>
              <a:rPr lang="pt-BR" altLang="en-US"/>
              <a:t>usuários acessá-las com apenas um click.</a:t>
            </a:r>
            <a:endParaRPr lang="pt-BR" altLang="en-US"/>
          </a:p>
          <a:p>
            <a:r>
              <a:rPr lang="pt-BR" altLang="en-US"/>
              <a:t>Sintaxe:</a:t>
            </a:r>
            <a:endParaRPr lang="pt-BR" altLang="en-US"/>
          </a:p>
          <a:p>
            <a:r>
              <a:rPr lang="pt-BR" altLang="en-US"/>
              <a:t>&lt;a href="Seu link aqui"&gt;Seu texto aqui!&lt;/a&gt;</a:t>
            </a:r>
            <a:endParaRPr lang="pt-B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Seletor único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Ao acessar o formulário com seletor único,</a:t>
            </a:r>
            <a:endParaRPr lang="pt-BR" altLang="en-US"/>
          </a:p>
          <a:p>
            <a:r>
              <a:rPr lang="pt-BR" altLang="en-US"/>
              <a:t>você vai ver somente uma das opções, mas</a:t>
            </a:r>
            <a:endParaRPr lang="pt-BR" altLang="en-US"/>
          </a:p>
          <a:p>
            <a:r>
              <a:rPr lang="pt-BR" altLang="en-US"/>
              <a:t>clicando sobre ele, as demais opções ficarão</a:t>
            </a:r>
            <a:endParaRPr lang="pt-BR" altLang="en-US"/>
          </a:p>
          <a:p>
            <a:r>
              <a:rPr lang="pt-BR" altLang="en-US"/>
              <a:t>visíveis.</a:t>
            </a:r>
            <a:endParaRPr lang="pt-B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72085"/>
            <a:ext cx="10515600" cy="6005195"/>
          </a:xfrm>
        </p:spPr>
        <p:txBody>
          <a:bodyPr>
            <a:normAutofit fontScale="60000"/>
          </a:bodyPr>
          <a:p>
            <a:r>
              <a:rPr lang="pt-BR" altLang="en-US"/>
              <a:t>&lt;h1&gt;Formulário de Contato&lt;/h1&gt;</a:t>
            </a:r>
            <a:endParaRPr lang="pt-BR" altLang="en-US"/>
          </a:p>
          <a:p>
            <a:r>
              <a:rPr lang="pt-BR" altLang="en-US"/>
              <a:t>&lt;form action="dados.php" method="post"&gt;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Estado Civil</a:t>
            </a:r>
            <a:endParaRPr lang="pt-BR" altLang="en-US"/>
          </a:p>
          <a:p>
            <a:r>
              <a:rPr lang="pt-BR" altLang="en-US"/>
              <a:t>&lt;select name="estado"&gt;</a:t>
            </a:r>
            <a:endParaRPr lang="pt-BR" altLang="en-US"/>
          </a:p>
          <a:p>
            <a:r>
              <a:rPr lang="pt-BR" altLang="en-US"/>
              <a:t>&lt;option value="solteiro"&gt;Solteiro&lt;/option&gt;</a:t>
            </a:r>
            <a:endParaRPr lang="pt-BR" altLang="en-US"/>
          </a:p>
          <a:p>
            <a:r>
              <a:rPr lang="pt-BR" altLang="en-US"/>
              <a:t>&lt;option value="casado"&gt;Casado&lt;/option&gt;</a:t>
            </a:r>
            <a:endParaRPr lang="pt-BR" altLang="en-US"/>
          </a:p>
          <a:p>
            <a:r>
              <a:rPr lang="pt-BR" altLang="en-US"/>
              <a:t>&lt;option value="divorciado"&gt;Divorciado&lt;/option&gt;</a:t>
            </a:r>
            <a:endParaRPr lang="pt-BR" altLang="en-US"/>
          </a:p>
          <a:p>
            <a:r>
              <a:rPr lang="pt-BR" altLang="en-US"/>
              <a:t>&lt;option value="viúvo"&gt;Viúvo&lt;/option&gt;</a:t>
            </a:r>
            <a:endParaRPr lang="pt-BR" altLang="en-US"/>
          </a:p>
          <a:p>
            <a:r>
              <a:rPr lang="pt-BR" altLang="en-US"/>
              <a:t>&lt;/select&gt;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&lt;input type="submit" value="Enviar" /&gt;</a:t>
            </a:r>
            <a:endParaRPr lang="pt-BR" altLang="en-US"/>
          </a:p>
          <a:p>
            <a:r>
              <a:rPr lang="pt-BR" altLang="en-US"/>
              <a:t>&lt;input type="reset" value="Cancelar" /&gt;</a:t>
            </a:r>
            <a:endParaRPr lang="pt-BR" altLang="en-US"/>
          </a:p>
          <a:p>
            <a:r>
              <a:rPr lang="pt-BR" altLang="en-US"/>
              <a:t>&lt;/p&gt;</a:t>
            </a:r>
            <a:endParaRPr lang="pt-BR" altLang="en-US"/>
          </a:p>
          <a:p>
            <a:r>
              <a:rPr lang="pt-BR" altLang="en-US"/>
              <a:t>&lt;/form&gt;</a:t>
            </a:r>
            <a:endParaRPr lang="pt-B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Seletor Múltiplo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Ao acessar o formulário no seletor único,</a:t>
            </a:r>
            <a:endParaRPr lang="pt-BR" altLang="en-US"/>
          </a:p>
          <a:p>
            <a:r>
              <a:rPr lang="pt-BR" altLang="en-US"/>
              <a:t>você vai notar que ele exibirá apenas uma</a:t>
            </a:r>
            <a:endParaRPr lang="pt-BR" altLang="en-US"/>
          </a:p>
          <a:p>
            <a:r>
              <a:rPr lang="pt-BR" altLang="en-US"/>
              <a:t>resposta. Para ver as demais, é necessário</a:t>
            </a:r>
            <a:endParaRPr lang="pt-BR" altLang="en-US"/>
          </a:p>
          <a:p>
            <a:r>
              <a:rPr lang="pt-BR" altLang="en-US"/>
              <a:t>clicar na caixa de resposta.</a:t>
            </a:r>
            <a:endParaRPr lang="pt-BR" altLang="en-US"/>
          </a:p>
          <a:p>
            <a:r>
              <a:rPr lang="pt-BR" altLang="en-US"/>
              <a:t>Já o seletor mostra de uma única vez todas as</a:t>
            </a:r>
            <a:endParaRPr lang="pt-BR" altLang="en-US"/>
          </a:p>
          <a:p>
            <a:r>
              <a:rPr lang="pt-BR" altLang="en-US"/>
              <a:t>opções, não sendo preciso abrir caixa.</a:t>
            </a:r>
            <a:endParaRPr lang="pt-BR" altLang="en-US"/>
          </a:p>
          <a:p>
            <a:r>
              <a:rPr lang="pt-BR" altLang="en-US"/>
              <a:t>Na tag &lt;select name “estado”&gt; inclua antes</a:t>
            </a:r>
            <a:endParaRPr lang="pt-BR" altLang="en-US"/>
          </a:p>
          <a:p>
            <a:r>
              <a:rPr lang="pt-BR" altLang="en-US"/>
              <a:t>de name o atributo multiple.</a:t>
            </a:r>
            <a:endParaRPr lang="pt-B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&lt;p&gt;</a:t>
            </a:r>
            <a:endParaRPr lang="pt-BR" altLang="en-US"/>
          </a:p>
          <a:p>
            <a:r>
              <a:rPr lang="pt-BR" altLang="en-US"/>
              <a:t>Estado Civil</a:t>
            </a:r>
            <a:endParaRPr lang="pt-BR" altLang="en-US"/>
          </a:p>
          <a:p>
            <a:r>
              <a:rPr lang="pt-BR" altLang="en-US"/>
              <a:t>&lt;select multiple name"estado"&gt;</a:t>
            </a:r>
            <a:endParaRPr lang="pt-BR" altLang="en-US"/>
          </a:p>
          <a:p>
            <a:r>
              <a:rPr lang="pt-BR" altLang="en-US"/>
              <a:t>&lt;option value="solteiro"&gt;Solteiro&lt;/option&gt;</a:t>
            </a:r>
            <a:endParaRPr lang="pt-BR" altLang="en-US"/>
          </a:p>
          <a:p>
            <a:r>
              <a:rPr lang="pt-BR" altLang="en-US"/>
              <a:t>&lt;option value="casado"&gt;Casado&lt;/option&gt;</a:t>
            </a:r>
            <a:endParaRPr lang="pt-BR" altLang="en-US"/>
          </a:p>
          <a:p>
            <a:r>
              <a:rPr lang="pt-BR" altLang="en-US"/>
              <a:t>&lt;option value="divorciado"&gt;Divorciado&lt;/option&gt;</a:t>
            </a:r>
            <a:endParaRPr lang="pt-BR" altLang="en-US"/>
          </a:p>
          <a:p>
            <a:r>
              <a:rPr lang="pt-BR" altLang="en-US"/>
              <a:t>&lt;option value="viúvo"&gt;Viúvo&lt;/option&gt;</a:t>
            </a:r>
            <a:endParaRPr lang="pt-BR" altLang="en-US"/>
          </a:p>
          <a:p>
            <a:r>
              <a:rPr lang="pt-BR" altLang="en-US"/>
              <a:t>&lt;/select&gt;</a:t>
            </a:r>
            <a:endParaRPr lang="pt-BR" altLang="en-US"/>
          </a:p>
          <a:p>
            <a:r>
              <a:rPr lang="pt-BR" altLang="en-US"/>
              <a:t>&lt;/p</a:t>
            </a:r>
            <a:endParaRPr lang="pt-B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 &lt;meta&gt; &lt;/meta&gt;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&lt;head&gt;</a:t>
            </a:r>
            <a:endParaRPr lang="pt-BR" altLang="en-US"/>
          </a:p>
          <a:p>
            <a:r>
              <a:rPr lang="pt-BR" altLang="en-US"/>
              <a:t> &lt;meta charset="UTF-8"&gt;</a:t>
            </a:r>
            <a:endParaRPr lang="pt-BR" altLang="en-US"/>
          </a:p>
          <a:p>
            <a:r>
              <a:rPr lang="pt-BR" altLang="en-US"/>
              <a:t> &lt;meta name="description" content="FreeWeb tutorials"&gt;</a:t>
            </a:r>
            <a:endParaRPr lang="pt-BR" altLang="en-US"/>
          </a:p>
          <a:p>
            <a:r>
              <a:rPr lang="pt-BR" altLang="en-US"/>
              <a:t> &lt;meta name="keywords" content="HTML,CSS,XML,JavaScript"&gt;</a:t>
            </a:r>
            <a:endParaRPr lang="pt-BR" altLang="en-US"/>
          </a:p>
          <a:p>
            <a:r>
              <a:rPr lang="pt-BR" altLang="en-US"/>
              <a:t> &lt;meta name="author" content="John Doe"&gt;</a:t>
            </a:r>
            <a:endParaRPr lang="pt-BR" altLang="en-US"/>
          </a:p>
          <a:p>
            <a:r>
              <a:rPr lang="pt-BR" altLang="en-US"/>
              <a:t> &lt;/head&gt;</a:t>
            </a:r>
            <a:endParaRPr lang="pt-B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Crie uma página de inscrição para um evento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pt-BR" altLang="en-US"/>
              <a:t>O formulário deve ser estruturado com campos obrigatórios e campos opcionais.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Informações Pessoais:</a:t>
            </a:r>
            <a:endParaRPr lang="pt-BR" altLang="en-US"/>
          </a:p>
          <a:p>
            <a:r>
              <a:rPr lang="pt-BR" altLang="en-US"/>
              <a:t>Nome completo (campo de texto)</a:t>
            </a:r>
            <a:endParaRPr lang="pt-BR" altLang="en-US"/>
          </a:p>
          <a:p>
            <a:r>
              <a:rPr lang="pt-BR" altLang="en-US"/>
              <a:t>Email (campo de email com validação)</a:t>
            </a:r>
            <a:endParaRPr lang="pt-BR" altLang="en-US"/>
          </a:p>
          <a:p>
            <a:r>
              <a:rPr lang="pt-BR" altLang="en-US"/>
              <a:t>Telefone (campo de número)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Informações do Evento:</a:t>
            </a:r>
            <a:endParaRPr lang="pt-BR" altLang="en-US"/>
          </a:p>
          <a:p>
            <a:r>
              <a:rPr lang="pt-BR" altLang="en-US"/>
              <a:t>Data de nascimento (campo de data)</a:t>
            </a:r>
            <a:endParaRPr lang="pt-BR" altLang="en-US"/>
          </a:p>
          <a:p>
            <a:r>
              <a:rPr lang="pt-BR" altLang="en-US"/>
              <a:t>Gênero (selecione entre as opções Masculino, Feminino e Outro)</a:t>
            </a:r>
            <a:endParaRPr lang="pt-BR" altLang="en-US"/>
          </a:p>
          <a:p>
            <a:r>
              <a:rPr lang="pt-BR" altLang="en-US"/>
              <a:t>Área de interesse (checkboxes com pelo menos três opções, como Programação, Design e Marketing)</a:t>
            </a:r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065" y="1920875"/>
            <a:ext cx="746760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criar links usa-se as tags &lt;a&gt; e &lt;/a&gt;.</a:t>
            </a:r>
            <a:endParaRPr lang="pt-BR" altLang="en-US"/>
          </a:p>
          <a:p>
            <a:r>
              <a:rPr lang="pt-BR" altLang="en-US"/>
              <a:t>As tags &lt;a&gt; e &lt;/a&gt; se refere à anchor ou</a:t>
            </a:r>
            <a:endParaRPr lang="pt-BR" altLang="en-US"/>
          </a:p>
          <a:p>
            <a:r>
              <a:rPr lang="pt-BR" altLang="en-US"/>
              <a:t>âncora, e ela que vai ligar as páginas de</a:t>
            </a:r>
            <a:endParaRPr lang="pt-BR" altLang="en-US"/>
          </a:p>
          <a:p>
            <a:r>
              <a:rPr lang="pt-BR" altLang="en-US"/>
              <a:t>Internet.</a:t>
            </a:r>
            <a:endParaRPr lang="pt-BR" altLang="en-US"/>
          </a:p>
          <a:p>
            <a:r>
              <a:rPr lang="pt-BR" altLang="en-US"/>
              <a:t>Nesta tag podemos usar alguns atributos são</a:t>
            </a:r>
            <a:endParaRPr lang="pt-BR" altLang="en-US"/>
          </a:p>
          <a:p>
            <a:r>
              <a:rPr lang="pt-BR" altLang="en-US"/>
              <a:t>eles: href, name e target.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Atributo href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Este atributo é utilizado para indicar o</a:t>
            </a:r>
            <a:endParaRPr lang="pt-BR" altLang="en-US"/>
          </a:p>
          <a:p>
            <a:r>
              <a:rPr lang="pt-BR" altLang="en-US"/>
              <a:t>caminho ou a página aonde o usuário será</a:t>
            </a:r>
            <a:endParaRPr lang="pt-BR" altLang="en-US"/>
          </a:p>
          <a:p>
            <a:r>
              <a:rPr lang="pt-BR" altLang="en-US"/>
              <a:t>redirecionado ao clicar no link.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 de href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&lt;html&gt;</a:t>
            </a:r>
            <a:endParaRPr lang="pt-BR" altLang="en-US"/>
          </a:p>
          <a:p>
            <a:r>
              <a:rPr lang="pt-BR" altLang="en-US"/>
              <a:t>&lt;head&gt;</a:t>
            </a:r>
            <a:endParaRPr lang="pt-BR" altLang="en-US"/>
          </a:p>
          <a:p>
            <a:r>
              <a:rPr lang="pt-BR" altLang="en-US"/>
              <a:t>&lt;title&gt; Links &lt;/title&gt;</a:t>
            </a:r>
            <a:endParaRPr lang="pt-BR" altLang="en-US"/>
          </a:p>
          <a:p>
            <a:r>
              <a:rPr lang="pt-BR" altLang="en-US"/>
              <a:t>&lt;/head&gt;</a:t>
            </a:r>
            <a:endParaRPr lang="pt-BR" altLang="en-US"/>
          </a:p>
          <a:p>
            <a:r>
              <a:rPr lang="pt-BR" altLang="en-US"/>
              <a:t>&lt;body&gt;</a:t>
            </a:r>
            <a:endParaRPr lang="pt-BR" altLang="en-US"/>
          </a:p>
          <a:p>
            <a:r>
              <a:rPr lang="pt-BR" altLang="en-US"/>
              <a:t>&lt;h1&gt; IFSUL &lt;/h1&gt;</a:t>
            </a:r>
            <a:endParaRPr lang="pt-BR" altLang="en-US"/>
          </a:p>
          <a:p>
            <a:r>
              <a:rPr lang="pt-BR" altLang="en-US"/>
              <a:t>&lt;a href="aula1.html"&gt; Exemplo de Link &lt;/a&gt;</a:t>
            </a:r>
            <a:endParaRPr lang="pt-BR" altLang="en-US"/>
          </a:p>
          <a:p>
            <a:r>
              <a:rPr lang="pt-BR" altLang="en-US"/>
              <a:t>&lt;/body&gt;</a:t>
            </a:r>
            <a:endParaRPr lang="pt-BR" altLang="en-US"/>
          </a:p>
          <a:p>
            <a:r>
              <a:rPr lang="pt-BR" altLang="en-US"/>
              <a:t>&lt;/html&gt;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Atributo name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Utiliza-se esse atributo para criar uma</a:t>
            </a:r>
            <a:endParaRPr lang="pt-BR" altLang="en-US"/>
          </a:p>
          <a:p>
            <a:r>
              <a:rPr lang="pt-BR" altLang="en-US"/>
              <a:t>marcação dentro de um arquivo. Assim, o</a:t>
            </a:r>
            <a:endParaRPr lang="pt-BR" altLang="en-US"/>
          </a:p>
          <a:p>
            <a:r>
              <a:rPr lang="pt-BR" altLang="en-US"/>
              <a:t>arquivo será direcionado a essa marcação por</a:t>
            </a:r>
            <a:endParaRPr lang="pt-BR" altLang="en-US"/>
          </a:p>
          <a:p>
            <a:r>
              <a:rPr lang="pt-BR" altLang="en-US"/>
              <a:t>meio de um link da mesma página.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10406</Words>
  <Application>WPS Presentation</Application>
  <PresentationFormat>宽屏</PresentationFormat>
  <Paragraphs>425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tsije</dc:creator>
  <cp:lastModifiedBy>Jean Max</cp:lastModifiedBy>
  <cp:revision>2</cp:revision>
  <dcterms:created xsi:type="dcterms:W3CDTF">2024-11-05T23:31:54Z</dcterms:created>
  <dcterms:modified xsi:type="dcterms:W3CDTF">2024-11-06T12:12:21Z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69F4C53E5C1A44CB930D7CF8CC68DE4B_11</vt:lpwstr>
  </property>
</Properties>
</file>