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DOM em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Atributos Mais Utilizados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Atributos?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Atributos são propriedades ou métodos usados para manipular elementos no DOM. Eles permitem acessar ou alterar características e conteúdos de elementos HTML.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Define ou obtém o conteúdo textual de um elemento.</a:t>
            </a:r>
          </a:p>
          <a:p>
            <a:pPr marL="0" indent="0">
              <a:buNone/>
            </a:pPr>
            <a:r>
              <a:t>• Ignora tags HTML, manipulando apenas texto puro.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Exemplo:</a:t>
            </a:r>
          </a:p>
          <a:p>
            <a:pPr marL="0" indent="0">
              <a:buNone/>
            </a:pPr>
            <a:r>
              <a:t>document.getElementById('elemento').textContent = 'Novo texto';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innerHTML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Define ou obtém o conteúdo HTML de um elemento.</a:t>
            </a:r>
          </a:p>
          <a:p>
            <a:pPr marL="0" indent="0">
              <a:buNone/>
            </a:pPr>
            <a:r>
              <a:t>• Permite adicionar ou substituir conteúdo com tags HTML.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Exemplo:</a:t>
            </a:r>
          </a:p>
          <a:p>
            <a:pPr marL="0" indent="0">
              <a:buNone/>
            </a:pPr>
            <a:r>
              <a:t>document.getElementById('elemento').innerHTML = '&lt;b&gt;Texto em negrito&lt;/b&gt;';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Define ou obtém a lista de classes CSS de um elemento.</a:t>
            </a:r>
          </a:p>
          <a:p>
            <a:pPr marL="0" indent="0">
              <a:buNone/>
            </a:pPr>
            <a:r>
              <a:t>• Substitui todas as classes existentes ao definir um novo valor.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Exemplo:</a:t>
            </a:r>
          </a:p>
          <a:p>
            <a:pPr marL="0" indent="0">
              <a:buNone/>
            </a:pPr>
            <a:r>
              <a:t>document.getElementById('elemento').className = 'nova-classe';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Obtém ou define o ID único de um elemento no DOM.</a:t>
            </a:r>
          </a:p>
          <a:p>
            <a:pPr marL="0" indent="0">
              <a:buNone/>
            </a:pPr>
            <a:r>
              <a:t>• Muito utilizado para selecionar elementos diretamente.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Exemplo:</a:t>
            </a:r>
          </a:p>
          <a:p>
            <a:pPr marL="0" indent="0">
              <a:buNone/>
            </a:pPr>
            <a:r>
              <a:t>document.getElementById('elemento').id = 'novo-id';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Define ou obtém o valor de elementos de formulário, como inputs.</a:t>
            </a:r>
          </a:p>
          <a:p>
            <a:pPr marL="0" indent="0">
              <a:buNone/>
            </a:pPr>
            <a:r>
              <a:t>• Útil para capturar ou definir informações do usuário.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Exemplo:</a:t>
            </a:r>
          </a:p>
          <a:p>
            <a:pPr marL="0" indent="0">
              <a:buNone/>
            </a:pPr>
            <a:r>
              <a:t>document.getElementById('input').value = 'Novo valor';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Outros Atributos Comuns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style: Manipula estilos CSS diretamente no elemento.</a:t>
            </a:r>
          </a:p>
          <a:p>
            <a:pPr marL="0" indent="0">
              <a:buNone/>
            </a:pPr>
            <a:r>
              <a:t>• src: Define ou obtém o caminho de recursos como imagens ou scripts.</a:t>
            </a:r>
          </a:p>
          <a:p>
            <a:pPr marL="0" indent="0">
              <a:buNone/>
            </a:pPr>
            <a:r>
              <a:t>• href: Define ou obtém o link de âncoras ou estilos externos.</a:t>
            </a:r>
          </a:p>
          <a:p>
            <a:pPr marL="0" indent="0">
              <a:buNone/>
            </a:pPr>
            <a:r>
              <a:t>• disabled: Habilita ou desabilita elementos interativos.</a:t>
            </a:r>
          </a:p>
          <a:p>
            <a:pPr marL="0" indent="0">
              <a:buNone/>
            </a:pPr>
            <a:r>
              <a:t>• checked: Verifica ou define o estado de caixas de seleção ou botões de rádio.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 atributos do DOM são ferramentas poderosas para manipular elementos HTML.</a:t>
            </a:r>
          </a:p>
          <a:p>
            <a:r>
              <a:t>Dominar atributos como textContent, innerHTML e className é essencial para criar interfaces dinâmicas e interativas.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1701</Words>
  <Application>WPS Presentation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Blue Waves</vt:lpstr>
      <vt:lpstr>DOM em JavaScript</vt:lpstr>
      <vt:lpstr>O que são Atributos?</vt:lpstr>
      <vt:lpstr>textContent</vt:lpstr>
      <vt:lpstr>innerHTML</vt:lpstr>
      <vt:lpstr>className</vt:lpstr>
      <vt:lpstr>id</vt:lpstr>
      <vt:lpstr>value</vt:lpstr>
      <vt:lpstr>Outros Atributos Comuns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Jean Max</cp:lastModifiedBy>
  <cp:revision>2</cp:revision>
  <dcterms:created xsi:type="dcterms:W3CDTF">2013-01-27T09:14:00Z</dcterms:created>
  <dcterms:modified xsi:type="dcterms:W3CDTF">2024-11-28T10:50:48Z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3F7E6C70608849CD9F2888FD01E68A28_12</vt:lpwstr>
  </property>
  <property fmtid="{D5CDD505-2E9C-101B-9397-08002B2CF9AE}" pid="3" name="KSOProductBuildVer">
    <vt:lpwstr>1046-12.2.0.18911</vt:lpwstr>
  </property>
</Properties>
</file>