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7A37-41B3-4756-82C6-3330A0E6FE2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4: Find Tensile Strength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94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5: Find Elastic Modulus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6: Find Ductility</a:t>
            </a:r>
          </a:p>
        </p:txBody>
      </p:sp>
    </p:spTree>
    <p:extLst>
      <p:ext uri="{BB962C8B-B14F-4D97-AF65-F5344CB8AC3E}">
        <p14:creationId xmlns:p14="http://schemas.microsoft.com/office/powerpoint/2010/main" val="17735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7: Find Ductility</a:t>
            </a:r>
          </a:p>
        </p:txBody>
      </p:sp>
    </p:spTree>
    <p:extLst>
      <p:ext uri="{BB962C8B-B14F-4D97-AF65-F5344CB8AC3E}">
        <p14:creationId xmlns:p14="http://schemas.microsoft.com/office/powerpoint/2010/main" val="30226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6</vt:lpstr>
      <vt:lpstr>Lab 6</vt:lpstr>
      <vt:lpstr>Lab 6</vt:lpstr>
      <vt:lpstr>Lab 6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Windows User</dc:creator>
  <cp:lastModifiedBy>Windows User</cp:lastModifiedBy>
  <cp:revision>4</cp:revision>
  <dcterms:created xsi:type="dcterms:W3CDTF">2020-05-06T15:30:43Z</dcterms:created>
  <dcterms:modified xsi:type="dcterms:W3CDTF">2020-05-06T19:06:06Z</dcterms:modified>
</cp:coreProperties>
</file>