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0" r:id="rId4"/>
    <p:sldId id="256" r:id="rId5"/>
    <p:sldId id="257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5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2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7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4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8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3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5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7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7A37-41B3-4756-82C6-3330A0E6FE2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E7A37-41B3-4756-82C6-3330A0E6FE2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8D534-B55D-430B-8211-B58E4757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3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Lab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Part 1: Overview and importing the data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299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Lab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Part 2: Find Stress and Strain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711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Lab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Part 3: Plot Stress Strain Curves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596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Lab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Part 4: Find Tensile Strength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2942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Lab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Part 5: Find Elastic Modulus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99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Lab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Part 6: Find Ductility</a:t>
            </a:r>
          </a:p>
        </p:txBody>
      </p:sp>
    </p:spTree>
    <p:extLst>
      <p:ext uri="{BB962C8B-B14F-4D97-AF65-F5344CB8AC3E}">
        <p14:creationId xmlns:p14="http://schemas.microsoft.com/office/powerpoint/2010/main" val="177356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Lab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Part 7: Find Yield Strength</a:t>
            </a:r>
          </a:p>
        </p:txBody>
      </p:sp>
    </p:spTree>
    <p:extLst>
      <p:ext uri="{BB962C8B-B14F-4D97-AF65-F5344CB8AC3E}">
        <p14:creationId xmlns:p14="http://schemas.microsoft.com/office/powerpoint/2010/main" val="3022610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Lab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Part </a:t>
            </a:r>
            <a:r>
              <a:rPr lang="en-US" sz="3600" dirty="0" smtClean="0"/>
              <a:t>8*: Bonus – Find Yield Strength Programmatically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8359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70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Lab 6</vt:lpstr>
      <vt:lpstr>Lab 6</vt:lpstr>
      <vt:lpstr>Lab 6</vt:lpstr>
      <vt:lpstr>Lab 6</vt:lpstr>
      <vt:lpstr>Lab 6</vt:lpstr>
      <vt:lpstr>Lab 6</vt:lpstr>
      <vt:lpstr>Lab 6</vt:lpstr>
      <vt:lpstr>Lab 6</vt:lpstr>
    </vt:vector>
  </TitlesOfParts>
  <Company>Portland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6</dc:title>
  <dc:creator>Windows User</dc:creator>
  <cp:lastModifiedBy>Windows User</cp:lastModifiedBy>
  <cp:revision>8</cp:revision>
  <dcterms:created xsi:type="dcterms:W3CDTF">2020-05-06T15:30:43Z</dcterms:created>
  <dcterms:modified xsi:type="dcterms:W3CDTF">2020-05-07T22:15:23Z</dcterms:modified>
</cp:coreProperties>
</file>