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77" r:id="rId14"/>
    <p:sldId id="264" r:id="rId15"/>
    <p:sldId id="275" r:id="rId16"/>
    <p:sldId id="266" r:id="rId17"/>
    <p:sldId id="265" r:id="rId18"/>
    <p:sldId id="267" r:id="rId19"/>
    <p:sldId id="269" r:id="rId20"/>
    <p:sldId id="276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C8C-3424-444D-BFC1-3FD8EAE4FB24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2D07-0467-4241-AA38-00500217DEC6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9EB1-AB1B-40D6-96EC-D5D8C2C7D0DF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6E5-B03C-4624-BE1D-E165CE075E38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4283-BFE0-434C-96F4-49BA892D64D4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74B6-B7FB-4031-A1F8-F0562643BD00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AFB-B3C0-4792-8127-CD55273FC4D8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7AF2-B159-4DBC-A67F-72B458981B42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0E5-2928-407B-872D-4781FB0EA576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1190-D87C-4FC0-B884-EF6A680AC60F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7F1-C07B-4E73-ABCC-12E416ADDEA6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EEE-485A-492A-9D60-E09BFE3B83BA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kazarinof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fessorKazarinoff/PyDataPDX-2019-11" TargetMode="External"/><Relationship Id="rId4" Type="http://schemas.openxmlformats.org/officeDocument/2006/relationships/hyperlink" Target="https://github.com/professorkazarinoff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professorkazarinoff.github.io/jupyterhub-ENGR114-2019Q4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kazarinoff" TargetMode="External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14-2019Q4/" TargetMode="External"/><Relationship Id="rId2" Type="http://schemas.openxmlformats.org/officeDocument/2006/relationships/hyperlink" Target="github.com/ProfessorKazarinoff/PyDataPDX-2019-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kazarinoff" TargetMode="External"/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29" y="1661342"/>
            <a:ext cx="6251455" cy="324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192" y="378300"/>
            <a:ext cx="7962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JupyterHub</a:t>
            </a:r>
            <a:r>
              <a:rPr lang="en-US" sz="4000" dirty="0" smtClean="0"/>
              <a:t> in Engineering Education</a:t>
            </a:r>
            <a:br>
              <a:rPr lang="en-US" sz="4000" dirty="0" smtClean="0"/>
            </a:br>
            <a:r>
              <a:rPr lang="en-US" sz="2800" dirty="0" err="1" smtClean="0"/>
              <a:t>PyData</a:t>
            </a:r>
            <a:r>
              <a:rPr lang="en-US" sz="2800" dirty="0" smtClean="0"/>
              <a:t> PDX November, 2019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834" y="4742321"/>
            <a:ext cx="482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D. </a:t>
            </a:r>
            <a:r>
              <a:rPr lang="en-US" dirty="0" err="1"/>
              <a:t>Kazarinoff</a:t>
            </a:r>
            <a:endParaRPr lang="en-US" dirty="0"/>
          </a:p>
          <a:p>
            <a:r>
              <a:rPr lang="en-US" dirty="0"/>
              <a:t>Division of Engineering and Industrial Technology</a:t>
            </a:r>
          </a:p>
          <a:p>
            <a:r>
              <a:rPr lang="en-US" dirty="0"/>
              <a:t>Portland Community College</a:t>
            </a:r>
          </a:p>
          <a:p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pkazarinoff</a:t>
            </a:r>
            <a:r>
              <a:rPr lang="en-US" dirty="0"/>
              <a:t>   GitHub: </a:t>
            </a:r>
            <a:r>
              <a:rPr lang="en-US" dirty="0">
                <a:hlinkClick r:id="rId4"/>
              </a:rPr>
              <a:t>ProfessorKazarinoff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6834" y="5947779"/>
            <a:ext cx="49782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/>
              <a:t>Slides: </a:t>
            </a:r>
            <a:r>
              <a:rPr lang="en-US" sz="1500" b="1" dirty="0" smtClean="0">
                <a:hlinkClick r:id="rId5"/>
              </a:rPr>
              <a:t>github.com/</a:t>
            </a:r>
            <a:r>
              <a:rPr lang="en-US" sz="1500" b="1" dirty="0" err="1" smtClean="0">
                <a:hlinkClick r:id="rId5"/>
              </a:rPr>
              <a:t>ProfessorKazarinoff</a:t>
            </a:r>
            <a:r>
              <a:rPr lang="en-US" sz="1500" b="1" dirty="0" smtClean="0">
                <a:hlinkClick r:id="rId5"/>
              </a:rPr>
              <a:t>/PyDataPDX-2019-11</a:t>
            </a:r>
            <a:endParaRPr lang="en-US" sz="15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40426" y="456788"/>
            <a:ext cx="3435892" cy="178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VPS (Digital 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run without </a:t>
            </a:r>
            <a:r>
              <a:rPr lang="en-US" sz="3800" dirty="0" err="1" smtClean="0"/>
              <a:t>sudo</a:t>
            </a:r>
            <a:r>
              <a:rPr lang="en-US" sz="3800" dirty="0" smtClean="0"/>
              <a:t>, 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</a:p>
          <a:p>
            <a:r>
              <a:rPr lang="en-US" sz="3800" dirty="0" smtClean="0"/>
              <a:t>Domain name and SSL </a:t>
            </a:r>
            <a:r>
              <a:rPr lang="en-US" sz="3800" dirty="0"/>
              <a:t>c</a:t>
            </a:r>
            <a:r>
              <a:rPr lang="en-US" sz="3800" dirty="0" smtClean="0"/>
              <a:t>ert</a:t>
            </a:r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https://jupyterhub.readthedocs.io/en/stable/_images/jhub-fluxo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6" y="143690"/>
            <a:ext cx="8151224" cy="611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28359" y="5957026"/>
            <a:ext cx="1886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Image: </a:t>
            </a:r>
            <a:r>
              <a:rPr lang="en-US" sz="1350" dirty="0" err="1" smtClean="0"/>
              <a:t>JupyterHub</a:t>
            </a:r>
            <a:r>
              <a:rPr lang="en-US" sz="1350" dirty="0" smtClean="0"/>
              <a:t> Docs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052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944" y="1996559"/>
            <a:ext cx="676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Docker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51040" y="2088970"/>
            <a:ext cx="14646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VPS File System</a:t>
            </a:r>
            <a:endParaRPr lang="en-US" sz="1350" dirty="0"/>
          </a:p>
        </p:txBody>
      </p:sp>
      <p:pic>
        <p:nvPicPr>
          <p:cNvPr id="1026" name="Picture 2" descr="Image result for fold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73" r="-134" b="11721"/>
          <a:stretch/>
        </p:blipFill>
        <p:spPr bwMode="auto">
          <a:xfrm>
            <a:off x="351040" y="2532874"/>
            <a:ext cx="2272903" cy="17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0170" y="1962515"/>
            <a:ext cx="9886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Kubernetes</a:t>
            </a:r>
          </a:p>
        </p:txBody>
      </p:sp>
      <p:pic>
        <p:nvPicPr>
          <p:cNvPr id="1030" name="Picture 6" descr="Image result for dock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1" y="2403249"/>
            <a:ext cx="2583278" cy="18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ubernet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24" y="2296641"/>
            <a:ext cx="2261363" cy="21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5393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JupterLab</a:t>
            </a:r>
            <a:r>
              <a:rPr lang="en-US" sz="1350" dirty="0" smtClean="0"/>
              <a:t> </a:t>
            </a:r>
            <a:r>
              <a:rPr lang="en-US" sz="1350" dirty="0"/>
              <a:t>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1987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users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>
                <a:hlinkClick r:id="rId2"/>
              </a:rPr>
              <a:t>https://professorkazarinoff.github.io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jupyterhub-ENGR114-2019Q4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9" y="1912769"/>
            <a:ext cx="7245761" cy="441999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server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$40/month server for a class.</a:t>
            </a:r>
          </a:p>
          <a:p>
            <a:r>
              <a:rPr lang="en-US" dirty="0" smtClean="0"/>
              <a:t>Custom login 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Document! Document! Document!: 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710" y="5321179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is Peter?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PyDataPDX</a:t>
            </a:r>
            <a:r>
              <a:rPr lang="en-US" dirty="0" smtClean="0"/>
              <a:t> 2019-11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Interested in a </a:t>
            </a:r>
            <a:r>
              <a:rPr lang="en-US" dirty="0" err="1" smtClean="0"/>
              <a:t>JupyterHub</a:t>
            </a:r>
            <a:r>
              <a:rPr lang="en-US" dirty="0" smtClean="0"/>
              <a:t> Deployment Tutorial?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54433" y="2252489"/>
            <a:ext cx="444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Email: </a:t>
            </a:r>
            <a:r>
              <a:rPr lang="en-US" sz="3200" dirty="0" smtClean="0">
                <a:hlinkClick r:id="rId2"/>
              </a:rPr>
              <a:t>peter.kazarinoff@pcc.edu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Twitter: </a:t>
            </a:r>
            <a:r>
              <a:rPr lang="en-US" sz="3200" dirty="0">
                <a:hlinkClick r:id="rId3"/>
              </a:rPr>
              <a:t>@</a:t>
            </a:r>
            <a:r>
              <a:rPr lang="en-US" sz="3200" dirty="0" err="1">
                <a:hlinkClick r:id="rId3"/>
              </a:rPr>
              <a:t>pkazarinoff</a:t>
            </a:r>
            <a:endParaRPr lang="en-US" sz="3200" dirty="0"/>
          </a:p>
        </p:txBody>
      </p:sp>
      <p:pic>
        <p:nvPicPr>
          <p:cNvPr id="1026" name="Picture 2" descr="Image result for images comput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1718540"/>
            <a:ext cx="4009409" cy="40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99929" y="2351395"/>
            <a:ext cx="2640330" cy="1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 action="ppaction://hlinkfile"/>
              </a:rPr>
              <a:t>github.com/</a:t>
            </a:r>
            <a:r>
              <a:rPr lang="en-US" sz="2400" dirty="0" err="1" smtClean="0">
                <a:hlinkClick r:id="rId2" action="ppaction://hlinkfile"/>
              </a:rPr>
              <a:t>ProfessorKazarinoff</a:t>
            </a:r>
            <a:r>
              <a:rPr lang="en-US" sz="2400" dirty="0" smtClean="0">
                <a:hlinkClick r:id="rId2" action="ppaction://hlinkfile"/>
              </a:rPr>
              <a:t>/PyDataPDX-2019-11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https://professorkazarinoff.github.io/jupyterhub-ENGR114-2019Q4/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/>
              <a:t>n</a:t>
            </a:r>
            <a:r>
              <a:rPr lang="en-US" sz="2400" dirty="0" err="1" smtClean="0"/>
              <a:t>bgitpuller</a:t>
            </a:r>
            <a:r>
              <a:rPr lang="en-US" sz="2400" dirty="0" smtClean="0"/>
              <a:t> 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21</a:t>
            </a:fld>
            <a:endParaRPr lang="en-US" dirty="0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</a:t>
            </a:r>
            <a:r>
              <a:rPr lang="en-US" sz="2100" dirty="0">
                <a:hlinkClick r:id="rId3"/>
              </a:rPr>
              <a:t>@</a:t>
            </a:r>
            <a:r>
              <a:rPr lang="en-US" sz="2100" dirty="0" err="1">
                <a:hlinkClick r:id="rId3"/>
              </a:rPr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1026" name="Picture 2" descr="classroom 2nd f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2"/>
          <a:stretch/>
        </p:blipFill>
        <p:spPr bwMode="auto">
          <a:xfrm>
            <a:off x="1377633" y="2380386"/>
            <a:ext cx="6402705" cy="39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2668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(according to PCC in-service 2019)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734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912575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Chromebooks,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888" y="223167"/>
            <a:ext cx="7886700" cy="792675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63" y="896358"/>
            <a:ext cx="3412390" cy="1301738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4581458" y="2385218"/>
            <a:ext cx="117566" cy="3161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1908151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1908151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1335325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1337766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nbviewer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0455" y="4107860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PyDataPDX 2019-11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449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Who is Peter?</vt:lpstr>
      <vt:lpstr>PowerPoint Presentation</vt:lpstr>
      <vt:lpstr>Moving from MATLAB to Python</vt:lpstr>
      <vt:lpstr>Students use Desktops, Laptops, Chromebooks,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PowerPoint Presentation</vt:lpstr>
      <vt:lpstr>Authentication</vt:lpstr>
      <vt:lpstr>Storage</vt:lpstr>
      <vt:lpstr>Classic Notebook or JupyterLab Interface</vt:lpstr>
      <vt:lpstr>nbgitpuller Extension</vt:lpstr>
      <vt:lpstr>Try your own deployment: https://professorkazarinoff.github.io/ jupyterhub-ENGR114-2019Q4/</vt:lpstr>
      <vt:lpstr>Lessons Learned</vt:lpstr>
      <vt:lpstr>Interested in a JupyterHub Deployment Tutorial?</vt:lpstr>
      <vt:lpstr>Questions?</vt:lpstr>
      <vt:lpstr>I’m Looking for Guest Speakers!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2019-10-07T22:58:58Z</dcterms:created>
  <dcterms:modified xsi:type="dcterms:W3CDTF">2019-11-13T16:33:05Z</dcterms:modified>
</cp:coreProperties>
</file>