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64" r:id="rId14"/>
    <p:sldId id="266" r:id="rId15"/>
    <p:sldId id="265" r:id="rId16"/>
    <p:sldId id="267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E33-8F1D-4D7B-A3B1-3DB744CF59D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5ED2-8C1A-4636-A46D-FC19019D980C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EE51-A273-4A2F-95E1-2ECAA9A60219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C8-FAFA-40A0-898C-08C7E55E5A5F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8AA0-0554-48C2-81BF-2D8D47EAA746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266B-91CD-45FF-9777-59515D098594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196-7920-409C-BA20-D4AB86CC2F61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AE56-A621-43AE-BEEA-05963580D46E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A-A13A-4523-8467-0B57D6F3EF94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0E66-7D21-4C95-B677-85B81C855F3E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88E0-2D0B-4D09-8AAC-2EE2A8B6F655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FD2B-9C48-4A94-BEB9-99B8D935D1B2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essorKazarinoff/PyPDXWest-2019-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professorkazarinoff.github.io/jupyterhub-engr10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01" TargetMode="External"/><Relationship Id="rId2" Type="http://schemas.openxmlformats.org/officeDocument/2006/relationships/hyperlink" Target="https://github.com/ProfessorKazarinoff/PyPDXWest-2019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30" y="1901336"/>
            <a:ext cx="5789550" cy="30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845" y="1057570"/>
            <a:ext cx="815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JupyterHub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A free, online, open-source computing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3087" y="4944067"/>
            <a:ext cx="4014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Peter D. </a:t>
            </a:r>
            <a:r>
              <a:rPr lang="en-US" sz="1500" dirty="0" err="1"/>
              <a:t>Kazarinoff</a:t>
            </a:r>
            <a:endParaRPr lang="en-US" sz="1500" dirty="0"/>
          </a:p>
          <a:p>
            <a:r>
              <a:rPr lang="en-US" sz="1500" dirty="0"/>
              <a:t>Division of Engineering and Industrial Technology</a:t>
            </a:r>
          </a:p>
          <a:p>
            <a:r>
              <a:rPr lang="en-US" sz="1500" dirty="0"/>
              <a:t>Portland Community College</a:t>
            </a:r>
          </a:p>
          <a:p>
            <a:r>
              <a:rPr lang="en-US" sz="1500" dirty="0"/>
              <a:t>@</a:t>
            </a:r>
            <a:r>
              <a:rPr lang="en-US" sz="1500" dirty="0" err="1"/>
              <a:t>pkazarinoff</a:t>
            </a:r>
            <a:r>
              <a:rPr lang="en-US" sz="1500" dirty="0"/>
              <a:t>   GitHub: </a:t>
            </a:r>
            <a:r>
              <a:rPr lang="en-US" sz="1500" dirty="0" err="1"/>
              <a:t>ProfessorKazarinoff</a:t>
            </a:r>
            <a:endParaRPr lang="en-US" sz="1500" dirty="0"/>
          </a:p>
        </p:txBody>
      </p:sp>
      <p:sp>
        <p:nvSpPr>
          <p:cNvPr id="2" name="Rectangle 1"/>
          <p:cNvSpPr/>
          <p:nvPr/>
        </p:nvSpPr>
        <p:spPr>
          <a:xfrm>
            <a:off x="76978" y="5636563"/>
            <a:ext cx="48831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hlinkClick r:id="rId3"/>
              </a:rPr>
              <a:t>Slides: github.com/</a:t>
            </a:r>
            <a:r>
              <a:rPr lang="en-US" sz="1500" dirty="0" err="1">
                <a:hlinkClick r:id="rId3"/>
              </a:rPr>
              <a:t>ProfessorKazarinoff</a:t>
            </a:r>
            <a:r>
              <a:rPr lang="en-US" sz="1500" dirty="0">
                <a:hlinkClick r:id="rId3"/>
              </a:rPr>
              <a:t>/PyPDXWest-2019-10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22058" y="547985"/>
            <a:ext cx="3048208" cy="15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  <a:endParaRPr lang="en-US" dirty="0" smtClean="0"/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VM (Digital 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do it without, 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  <a:endParaRPr lang="en-US" sz="3800" dirty="0" smtClean="0"/>
          </a:p>
          <a:p>
            <a:r>
              <a:rPr lang="en-US" sz="3800" dirty="0" smtClean="0"/>
              <a:t>Domain name and SSL </a:t>
            </a:r>
            <a:r>
              <a:rPr lang="en-US" sz="3800" dirty="0" err="1" smtClean="0"/>
              <a:t>Cirt</a:t>
            </a:r>
            <a:endParaRPr lang="en-US" sz="3800" dirty="0" smtClean="0"/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</a:t>
            </a:r>
            <a:r>
              <a:rPr lang="en-US" dirty="0" smtClean="0"/>
              <a:t>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89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</a:t>
            </a:r>
            <a:r>
              <a:rPr lang="en-US" sz="1350" dirty="0" err="1"/>
              <a:t>JupterLab</a:t>
            </a:r>
            <a:r>
              <a:rPr lang="en-US" sz="135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2006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Users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 smtClean="0">
                <a:hlinkClick r:id="rId2"/>
              </a:rPr>
              <a:t>https://professorkazarinoff.github.io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jupyterhub-engr101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16" y="1934255"/>
            <a:ext cx="6577299" cy="45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server, </a:t>
            </a:r>
            <a:br>
              <a:rPr lang="en-US" dirty="0" smtClean="0"/>
            </a:br>
            <a:r>
              <a:rPr lang="en-US" dirty="0" smtClean="0"/>
              <a:t>use $40/month server for a class.</a:t>
            </a:r>
          </a:p>
          <a:p>
            <a:r>
              <a:rPr lang="en-US" dirty="0" smtClean="0"/>
              <a:t>Custo</a:t>
            </a:r>
            <a:r>
              <a:rPr lang="en-US" dirty="0" smtClean="0"/>
              <a:t>m log-in 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Document: 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ProfessorKazarinoff</a:t>
            </a:r>
            <a:r>
              <a:rPr lang="en-US" sz="2400" dirty="0" smtClean="0">
                <a:hlinkClick r:id="rId2"/>
              </a:rPr>
              <a:t>/PyPDXWest-2019-10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professorkazarinoff.github.io/jupyterhub-engr101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Nbgitpuller</a:t>
            </a:r>
            <a:r>
              <a:rPr lang="en-US" sz="2400" dirty="0" smtClean="0"/>
              <a:t> 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4976959"/>
            <a:ext cx="7886700" cy="8211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you contribute expertise or talk us out of it?</a:t>
            </a:r>
          </a:p>
          <a:p>
            <a:r>
              <a:rPr lang="en-US" dirty="0" smtClean="0"/>
              <a:t>Email: </a:t>
            </a:r>
            <a:r>
              <a:rPr lang="en-US" dirty="0">
                <a:hlinkClick r:id="rId2"/>
              </a:rPr>
              <a:t>peter.kazarinoff@pcc.edu</a:t>
            </a:r>
            <a:r>
              <a:rPr lang="en-US" dirty="0" smtClean="0"/>
              <a:t> or DM on Twitter @</a:t>
            </a:r>
            <a:r>
              <a:rPr lang="en-US" dirty="0" err="1" smtClean="0"/>
              <a:t>pkazarinoff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8671" y="350573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are building a 2-year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 </a:t>
            </a:r>
            <a:r>
              <a:rPr lang="en-US" dirty="0"/>
              <a:t>/ Machine Learning Degree!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@</a:t>
            </a:r>
            <a:r>
              <a:rPr lang="en-US" sz="2100" dirty="0" err="1"/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270" y="5525354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33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(according to PCC in-service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</a:t>
            </a:r>
            <a:r>
              <a:rPr lang="en-US" dirty="0" err="1" smtClean="0"/>
              <a:t>Chrombooks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7" y="172506"/>
            <a:ext cx="78867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14" y="1301307"/>
            <a:ext cx="3412390" cy="13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2835614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2835614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2262788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Notebooks rendered on GitHub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2265229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nbviewer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1317" y="4097911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415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Who Am I?</vt:lpstr>
      <vt:lpstr>PowerPoint Presentation</vt:lpstr>
      <vt:lpstr>Moving from MATLAB to Python</vt:lpstr>
      <vt:lpstr>Students use Desktops, Laptops, Chrombooks,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Authentication</vt:lpstr>
      <vt:lpstr>Classic Notebook or JupyterLab Interface</vt:lpstr>
      <vt:lpstr>nbgitpuller Extension</vt:lpstr>
      <vt:lpstr>Try your own deployment: https://professorkazarinoff.github.io/ jupyterhub-engr101/</vt:lpstr>
      <vt:lpstr>Lessons Learned</vt:lpstr>
      <vt:lpstr>Questions?</vt:lpstr>
      <vt:lpstr>I’m Looking for Guest Speakers!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2019-10-07T22:58:58Z</dcterms:created>
  <dcterms:modified xsi:type="dcterms:W3CDTF">2019-10-08T17:45:43Z</dcterms:modified>
</cp:coreProperties>
</file>