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1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2D Collision Response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CSE 3902</a:t>
            </a:r>
          </a:p>
          <a:p>
            <a:r>
              <a:rPr lang="en-US" dirty="0" smtClean="0"/>
              <a:t>Updated by Neil Kirby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08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that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Coherent place for all collision response</a:t>
            </a:r>
          </a:p>
          <a:p>
            <a:r>
              <a:rPr lang="en-US" dirty="0" smtClean="0"/>
              <a:t>Decouples collision response</a:t>
            </a:r>
          </a:p>
          <a:p>
            <a:r>
              <a:rPr lang="en-US" dirty="0" smtClean="0"/>
              <a:t>Allows easy adjustments to game play</a:t>
            </a:r>
          </a:p>
          <a:p>
            <a:r>
              <a:rPr lang="en-US" i="1" dirty="0" smtClean="0"/>
              <a:t>Could potentially be loaded by the level file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4592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multipart key is non-trivial</a:t>
            </a:r>
          </a:p>
          <a:p>
            <a:r>
              <a:rPr lang="en-US" dirty="0" smtClean="0"/>
              <a:t>Store type objects instead of command objects</a:t>
            </a:r>
          </a:p>
          <a:p>
            <a:pPr lvl="1"/>
            <a:r>
              <a:rPr lang="en-US" dirty="0" smtClean="0"/>
              <a:t>The .NET type system lets you instantiate an object from a type object</a:t>
            </a:r>
          </a:p>
          <a:p>
            <a:pPr lvl="1"/>
            <a:r>
              <a:rPr lang="en-US" dirty="0" smtClean="0"/>
              <a:t>Object1 is the receiver of Command1, Object2 is the receiver of Command2</a:t>
            </a:r>
          </a:p>
          <a:p>
            <a:r>
              <a:rPr lang="en-US" dirty="0" smtClean="0"/>
              <a:t>Type objects covered in another slide deck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1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delegates to turn behavior into data</a:t>
            </a: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54798"/>
            <a:ext cx="6904576" cy="25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4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Relevant design patterns for collision detection and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Visitor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way of separating an </a:t>
            </a:r>
            <a:r>
              <a:rPr lang="en-US" dirty="0" smtClean="0"/>
              <a:t>algorithm (</a:t>
            </a:r>
            <a:r>
              <a:rPr lang="en-US" dirty="0" err="1" smtClean="0"/>
              <a:t>handleCollision</a:t>
            </a:r>
            <a:r>
              <a:rPr lang="en-US" dirty="0" smtClean="0"/>
              <a:t>) </a:t>
            </a:r>
            <a:r>
              <a:rPr lang="en-US" dirty="0"/>
              <a:t>from an object structure on which it </a:t>
            </a:r>
            <a:r>
              <a:rPr lang="en-US" dirty="0" smtClean="0"/>
              <a:t>operates (different types of </a:t>
            </a:r>
            <a:r>
              <a:rPr lang="en-US" dirty="0" err="1" smtClean="0"/>
              <a:t>GameObjects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Observer</a:t>
            </a:r>
          </a:p>
          <a:p>
            <a:pPr lvl="1"/>
            <a:r>
              <a:rPr lang="en-US" dirty="0" smtClean="0"/>
              <a:t>The subject (the </a:t>
            </a:r>
            <a:r>
              <a:rPr lang="en-US" dirty="0" err="1" smtClean="0"/>
              <a:t>collisionHandler</a:t>
            </a:r>
            <a:r>
              <a:rPr lang="en-US" dirty="0" smtClean="0"/>
              <a:t>), </a:t>
            </a:r>
            <a:r>
              <a:rPr lang="en-US" dirty="0"/>
              <a:t>maintains a list of its dependents, called </a:t>
            </a:r>
            <a:r>
              <a:rPr lang="en-US" dirty="0" smtClean="0"/>
              <a:t>observers (the </a:t>
            </a:r>
            <a:r>
              <a:rPr lang="en-US" dirty="0" err="1" smtClean="0"/>
              <a:t>GameObjects</a:t>
            </a:r>
            <a:r>
              <a:rPr lang="en-US" dirty="0" smtClean="0"/>
              <a:t>), </a:t>
            </a:r>
            <a:r>
              <a:rPr lang="en-US" dirty="0"/>
              <a:t>and notifies them automatically of any state changes, usually by calling one of their methods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9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Collision response                 organization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Response logic in client code</a:t>
            </a:r>
          </a:p>
          <a:p>
            <a:pPr lvl="1"/>
            <a:r>
              <a:rPr lang="en-US" dirty="0" smtClean="0"/>
              <a:t>Methods in </a:t>
            </a:r>
            <a:r>
              <a:rPr lang="en-US" dirty="0" err="1" smtClean="0"/>
              <a:t>Mario.cs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Response logic encapsulated in dedicated classes</a:t>
            </a:r>
          </a:p>
          <a:p>
            <a:pPr lvl="1"/>
            <a:r>
              <a:rPr lang="en-US" dirty="0" err="1"/>
              <a:t>MarioCollisionHandler</a:t>
            </a:r>
            <a:endParaRPr lang="en-US" dirty="0"/>
          </a:p>
          <a:p>
            <a:pPr lvl="1"/>
            <a:r>
              <a:rPr lang="en-US" dirty="0" err="1"/>
              <a:t>MarioBlockHandler</a:t>
            </a:r>
            <a:r>
              <a:rPr lang="en-US" dirty="0"/>
              <a:t>, </a:t>
            </a:r>
            <a:r>
              <a:rPr lang="en-US" dirty="0" err="1"/>
              <a:t>MarioEnemyHandler</a:t>
            </a:r>
            <a:r>
              <a:rPr lang="en-US" dirty="0"/>
              <a:t>, etc.</a:t>
            </a:r>
          </a:p>
          <a:p>
            <a:pPr lvl="1"/>
            <a:r>
              <a:rPr lang="en-US" dirty="0" err="1" smtClean="0"/>
              <a:t>AllCollisionHandler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205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Separation of concerns: collision detection vs. collision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a collision detection class has already determined the type of collision (</a:t>
            </a:r>
            <a:r>
              <a:rPr lang="en-US" dirty="0" err="1" smtClean="0"/>
              <a:t>ICollision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Left</a:t>
            </a:r>
          </a:p>
          <a:p>
            <a:pPr lvl="1"/>
            <a:r>
              <a:rPr lang="en-US" dirty="0" smtClean="0"/>
              <a:t>Right</a:t>
            </a:r>
          </a:p>
          <a:p>
            <a:pPr lvl="1"/>
            <a:r>
              <a:rPr lang="en-US" dirty="0" smtClean="0"/>
              <a:t>Top</a:t>
            </a:r>
          </a:p>
          <a:p>
            <a:pPr lvl="1"/>
            <a:r>
              <a:rPr lang="en-US" dirty="0" smtClean="0"/>
              <a:t>Bottom</a:t>
            </a:r>
          </a:p>
          <a:p>
            <a:pPr lvl="1"/>
            <a:r>
              <a:rPr lang="en-US" dirty="0" smtClean="0"/>
              <a:t>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8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logic in Mario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Expect to see methods like:</a:t>
            </a:r>
          </a:p>
          <a:p>
            <a:pPr marL="0" indent="0">
              <a:buNone/>
            </a:pPr>
            <a:r>
              <a:rPr lang="en-US" sz="2000" dirty="0" smtClean="0"/>
              <a:t>	void </a:t>
            </a:r>
            <a:r>
              <a:rPr lang="en-US" sz="2000" dirty="0" err="1" smtClean="0"/>
              <a:t>HandleBlockCollision</a:t>
            </a:r>
            <a:r>
              <a:rPr lang="en-US" sz="2000" dirty="0" smtClean="0"/>
              <a:t>(Block </a:t>
            </a:r>
            <a:r>
              <a:rPr lang="en-US" sz="2000" dirty="0" err="1" smtClean="0"/>
              <a:t>block</a:t>
            </a:r>
            <a:r>
              <a:rPr lang="en-US" sz="2000" dirty="0" smtClean="0"/>
              <a:t>, </a:t>
            </a:r>
            <a:r>
              <a:rPr lang="en-US" sz="2000" dirty="0" err="1" smtClean="0"/>
              <a:t>ICollision</a:t>
            </a:r>
            <a:r>
              <a:rPr lang="en-US" sz="2000" dirty="0" smtClean="0"/>
              <a:t> side) </a:t>
            </a:r>
          </a:p>
          <a:p>
            <a:pPr marL="0" indent="0">
              <a:buNone/>
            </a:pPr>
            <a:r>
              <a:rPr lang="en-US" sz="2000" dirty="0" smtClean="0"/>
              <a:t>	void </a:t>
            </a:r>
            <a:r>
              <a:rPr lang="en-US" sz="2000" dirty="0" err="1" smtClean="0"/>
              <a:t>HandleEnemyCollision</a:t>
            </a:r>
            <a:r>
              <a:rPr lang="en-US" sz="2000" dirty="0" smtClean="0"/>
              <a:t>(</a:t>
            </a:r>
            <a:r>
              <a:rPr lang="en-US" sz="2000" dirty="0" err="1" smtClean="0"/>
              <a:t>IEnemy</a:t>
            </a:r>
            <a:r>
              <a:rPr lang="en-US" sz="2000" dirty="0" smtClean="0"/>
              <a:t> enemy, </a:t>
            </a:r>
            <a:r>
              <a:rPr lang="en-US" sz="2000" dirty="0" err="1" smtClean="0"/>
              <a:t>ICollision</a:t>
            </a:r>
            <a:r>
              <a:rPr lang="en-US" sz="2000" dirty="0" smtClean="0"/>
              <a:t> </a:t>
            </a:r>
            <a:r>
              <a:rPr lang="en-US" sz="2000" dirty="0"/>
              <a:t>side)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etc.</a:t>
            </a:r>
            <a:endParaRPr lang="en-US" sz="2000" dirty="0"/>
          </a:p>
          <a:p>
            <a:endParaRPr lang="en-US" dirty="0" smtClean="0"/>
          </a:p>
          <a:p>
            <a:r>
              <a:rPr lang="en-US" dirty="0" smtClean="0"/>
              <a:t>Lowers cohesion and raises coupling of Mario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4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Response </a:t>
            </a:r>
            <a:r>
              <a:rPr lang="en-US" dirty="0" smtClean="0"/>
              <a:t>logic in </a:t>
            </a:r>
            <a:r>
              <a:rPr lang="en-US" dirty="0" err="1" smtClean="0"/>
              <a:t>MarioCollisionHandler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Still expect to see methods like:</a:t>
            </a:r>
          </a:p>
          <a:p>
            <a:pPr marL="0" indent="0">
              <a:buNone/>
            </a:pPr>
            <a:r>
              <a:rPr lang="en-US" sz="2000" dirty="0" smtClean="0"/>
              <a:t>	void </a:t>
            </a:r>
            <a:r>
              <a:rPr lang="en-US" sz="2000" dirty="0" err="1" smtClean="0"/>
              <a:t>HandleBlockCollision</a:t>
            </a:r>
            <a:r>
              <a:rPr lang="en-US" sz="2000" dirty="0" smtClean="0"/>
              <a:t>(Block </a:t>
            </a:r>
            <a:r>
              <a:rPr lang="en-US" sz="2000" dirty="0" err="1" smtClean="0"/>
              <a:t>block</a:t>
            </a:r>
            <a:r>
              <a:rPr lang="en-US" sz="2000" dirty="0" smtClean="0"/>
              <a:t>, </a:t>
            </a:r>
            <a:r>
              <a:rPr lang="en-US" sz="2000" dirty="0" err="1" smtClean="0"/>
              <a:t>ICollision</a:t>
            </a:r>
            <a:r>
              <a:rPr lang="en-US" sz="2000" dirty="0" smtClean="0"/>
              <a:t> side) </a:t>
            </a:r>
          </a:p>
          <a:p>
            <a:pPr marL="0" indent="0">
              <a:buNone/>
            </a:pPr>
            <a:r>
              <a:rPr lang="en-US" sz="2000" dirty="0" smtClean="0"/>
              <a:t>	void </a:t>
            </a:r>
            <a:r>
              <a:rPr lang="en-US" sz="2000" dirty="0" err="1" smtClean="0"/>
              <a:t>HandleEnemyCollision</a:t>
            </a:r>
            <a:r>
              <a:rPr lang="en-US" sz="2000" dirty="0" smtClean="0"/>
              <a:t>(</a:t>
            </a:r>
            <a:r>
              <a:rPr lang="en-US" sz="2000" dirty="0" err="1" smtClean="0"/>
              <a:t>IEnemy</a:t>
            </a:r>
            <a:r>
              <a:rPr lang="en-US" sz="2000" dirty="0" smtClean="0"/>
              <a:t> enemy, </a:t>
            </a:r>
            <a:r>
              <a:rPr lang="en-US" sz="2000" dirty="0" err="1" smtClean="0"/>
              <a:t>ICollision</a:t>
            </a:r>
            <a:r>
              <a:rPr lang="en-US" sz="2000" dirty="0" smtClean="0"/>
              <a:t> </a:t>
            </a:r>
            <a:r>
              <a:rPr lang="en-US" sz="2000" dirty="0"/>
              <a:t>side)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etc., assuming the class has a reference to </a:t>
            </a:r>
            <a:r>
              <a:rPr lang="en-US" sz="2000" dirty="0" err="1" smtClean="0"/>
              <a:t>mario</a:t>
            </a:r>
            <a:r>
              <a:rPr lang="en-US" sz="2000" dirty="0" smtClean="0"/>
              <a:t> stored in a field</a:t>
            </a:r>
            <a:endParaRPr lang="en-US" sz="2000" dirty="0"/>
          </a:p>
          <a:p>
            <a:endParaRPr lang="en-US" dirty="0" smtClean="0"/>
          </a:p>
          <a:p>
            <a:r>
              <a:rPr lang="en-US" dirty="0" smtClean="0"/>
              <a:t>Mario class’ cohesion and coupling remains the same as before</a:t>
            </a:r>
          </a:p>
          <a:p>
            <a:r>
              <a:rPr lang="en-US" dirty="0" smtClean="0"/>
              <a:t>This class has high coupling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1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Response </a:t>
            </a:r>
            <a:r>
              <a:rPr lang="en-US" dirty="0" smtClean="0"/>
              <a:t>logic in </a:t>
            </a:r>
            <a:r>
              <a:rPr lang="en-US" dirty="0" err="1" smtClean="0"/>
              <a:t>MarioBlockCollisionHandler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Now only expect to see the method: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/>
              <a:t>void </a:t>
            </a:r>
            <a:r>
              <a:rPr lang="en-US" sz="2000" dirty="0" err="1" smtClean="0"/>
              <a:t>HandleCollision</a:t>
            </a:r>
            <a:r>
              <a:rPr lang="en-US" sz="2000" dirty="0" smtClean="0"/>
              <a:t>(Mario </a:t>
            </a:r>
            <a:r>
              <a:rPr lang="en-US" sz="2000" dirty="0" err="1" smtClean="0"/>
              <a:t>mario</a:t>
            </a:r>
            <a:r>
              <a:rPr lang="en-US" sz="2000" dirty="0" smtClean="0"/>
              <a:t>, Block </a:t>
            </a:r>
            <a:r>
              <a:rPr lang="en-US" sz="2000" dirty="0" err="1" smtClean="0"/>
              <a:t>block</a:t>
            </a:r>
            <a:r>
              <a:rPr lang="en-US" sz="2000" dirty="0" smtClean="0"/>
              <a:t>, </a:t>
            </a:r>
            <a:r>
              <a:rPr lang="en-US" sz="2000" dirty="0" err="1" smtClean="0"/>
              <a:t>ICollision</a:t>
            </a:r>
            <a:r>
              <a:rPr lang="en-US" sz="2000" dirty="0" smtClean="0"/>
              <a:t> side) </a:t>
            </a:r>
          </a:p>
          <a:p>
            <a:endParaRPr lang="en-US" dirty="0" smtClean="0"/>
          </a:p>
          <a:p>
            <a:r>
              <a:rPr lang="en-US" dirty="0" smtClean="0"/>
              <a:t>This class has high cohesion and low coupling</a:t>
            </a:r>
          </a:p>
          <a:p>
            <a:pPr lvl="1"/>
            <a:r>
              <a:rPr lang="en-US" dirty="0" smtClean="0"/>
              <a:t>That’s good!</a:t>
            </a:r>
          </a:p>
          <a:p>
            <a:endParaRPr lang="en-US" dirty="0" smtClean="0"/>
          </a:p>
          <a:p>
            <a:r>
              <a:rPr lang="en-US" dirty="0" smtClean="0"/>
              <a:t>Similar to the state pattern, we increase the total number of classes and risk code duplication</a:t>
            </a:r>
          </a:p>
        </p:txBody>
      </p:sp>
    </p:spTree>
    <p:extLst>
      <p:ext uri="{BB962C8B-B14F-4D97-AF65-F5344CB8AC3E}">
        <p14:creationId xmlns:p14="http://schemas.microsoft.com/office/powerpoint/2010/main" val="138144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Selecting the right collision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generic storage, like</a:t>
            </a:r>
          </a:p>
          <a:p>
            <a:pPr lvl="1"/>
            <a:r>
              <a:rPr lang="en-US" dirty="0" smtClean="0"/>
              <a:t>List&lt;</a:t>
            </a:r>
            <a:r>
              <a:rPr lang="en-US" dirty="0" err="1" smtClean="0"/>
              <a:t>IGameObject</a:t>
            </a:r>
            <a:r>
              <a:rPr lang="en-US" dirty="0" smtClean="0"/>
              <a:t>&gt; </a:t>
            </a:r>
            <a:r>
              <a:rPr lang="en-US" dirty="0" err="1" smtClean="0"/>
              <a:t>gameObjects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Decision making logic is required to determine the correct handler or methods</a:t>
            </a:r>
          </a:p>
          <a:p>
            <a:endParaRPr lang="en-US" dirty="0" smtClean="0"/>
          </a:p>
          <a:p>
            <a:r>
              <a:rPr lang="en-US" dirty="0" smtClean="0"/>
              <a:t>Can we avoid branching statements (if, else, switch)?</a:t>
            </a:r>
          </a:p>
        </p:txBody>
      </p:sp>
    </p:spTree>
    <p:extLst>
      <p:ext uri="{BB962C8B-B14F-4D97-AF65-F5344CB8AC3E}">
        <p14:creationId xmlns:p14="http://schemas.microsoft.com/office/powerpoint/2010/main" val="370176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AllCollisionHandler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Consider a table of use cases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84" y="2351562"/>
            <a:ext cx="4387516" cy="366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2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AllCollisionHandler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4105"/>
            <a:ext cx="8229600" cy="52176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Each use case has a specific response; we can encapsulate methods using Command objects.</a:t>
            </a:r>
          </a:p>
          <a:p>
            <a:pPr marL="0" indent="0">
              <a:buNone/>
            </a:pPr>
            <a:r>
              <a:rPr lang="en-US" dirty="0" smtClean="0"/>
              <a:t>This makes a Dictionary that we can use for lookup.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Note</a:t>
            </a:r>
            <a:r>
              <a:rPr lang="en-US" sz="2600" dirty="0" smtClean="0"/>
              <a:t>: passing the data needed to carry out these commands is easier said then done.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19400"/>
            <a:ext cx="7691626" cy="25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73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338</Words>
  <Application>Microsoft Office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2D Collision Response</vt:lpstr>
      <vt:lpstr>Collision response                 organization options</vt:lpstr>
      <vt:lpstr>Separation of concerns: collision detection vs. collision response</vt:lpstr>
      <vt:lpstr>Response logic in Mario</vt:lpstr>
      <vt:lpstr>Response logic in MarioCollisionHandler</vt:lpstr>
      <vt:lpstr>Response logic in MarioBlockCollisionHandler</vt:lpstr>
      <vt:lpstr>Selecting the right collision handler</vt:lpstr>
      <vt:lpstr>AllCollisionHandler</vt:lpstr>
      <vt:lpstr>AllCollisionHandler</vt:lpstr>
      <vt:lpstr>Using that Dictionary</vt:lpstr>
      <vt:lpstr>Implementation</vt:lpstr>
      <vt:lpstr>Alternative</vt:lpstr>
      <vt:lpstr>Relevant design patterns for collision detection and handling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Collision Detection</dc:title>
  <dc:creator>boggus, matthew joseph</dc:creator>
  <cp:lastModifiedBy>Kirby, Neil</cp:lastModifiedBy>
  <cp:revision>25</cp:revision>
  <dcterms:created xsi:type="dcterms:W3CDTF">2006-08-16T00:00:00Z</dcterms:created>
  <dcterms:modified xsi:type="dcterms:W3CDTF">2019-06-05T20:51:14Z</dcterms:modified>
</cp:coreProperties>
</file>