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86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icrosoft.xna.framework.rectangle_members.asp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bwhitaker.wikidot.com/monogame-texture-atlases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pp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kirby.249/3902/ImageTyp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icrosoft.xna.framework.graphics.spritebatch.draw.aspx" TargetMode="External"/><Relationship Id="rId2" Type="http://schemas.openxmlformats.org/officeDocument/2006/relationships/hyperlink" Target="http://msdn.microsoft.com/en-us/library/microsoft.xna.framework.graphics.spritebatch.begi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icrosoft.xna.framework.graphics.spritebatch.end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drawing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smtClean="0"/>
              <a:t>CSE </a:t>
            </a:r>
            <a:r>
              <a:rPr lang="en-US" smtClean="0"/>
              <a:t>3902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4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44036" y="2590800"/>
            <a:ext cx="3847564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SpriteBatch</a:t>
            </a:r>
            <a:r>
              <a:rPr lang="en-US" dirty="0" smtClean="0"/>
              <a:t> Draw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058" y="4050268"/>
            <a:ext cx="5019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Draw (</a:t>
            </a:r>
          </a:p>
          <a:p>
            <a:r>
              <a:rPr lang="en-US" dirty="0"/>
              <a:t>         Texture2D texture,</a:t>
            </a:r>
          </a:p>
          <a:p>
            <a:r>
              <a:rPr lang="en-US" dirty="0"/>
              <a:t>         Rectangle </a:t>
            </a:r>
            <a:r>
              <a:rPr lang="en-US" dirty="0" err="1"/>
              <a:t>destinationRectangle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Nullable</a:t>
            </a:r>
            <a:r>
              <a:rPr lang="en-US" dirty="0"/>
              <a:t>&lt;Rectangle&gt; </a:t>
            </a:r>
            <a:r>
              <a:rPr lang="en-US" dirty="0" err="1"/>
              <a:t>sourceRectangle</a:t>
            </a:r>
            <a:r>
              <a:rPr lang="en-US" dirty="0"/>
              <a:t>,</a:t>
            </a:r>
          </a:p>
          <a:p>
            <a:r>
              <a:rPr lang="en-US" dirty="0"/>
              <a:t>         Color </a:t>
            </a:r>
            <a:r>
              <a:rPr lang="en-US" dirty="0" err="1"/>
              <a:t>color</a:t>
            </a:r>
            <a:endParaRPr lang="en-US" dirty="0"/>
          </a:p>
          <a:p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036" y="22976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void Draw (</a:t>
            </a:r>
          </a:p>
          <a:p>
            <a:r>
              <a:rPr lang="en-US" dirty="0"/>
              <a:t>         Texture2D texture,</a:t>
            </a:r>
          </a:p>
          <a:p>
            <a:r>
              <a:rPr lang="en-US" dirty="0"/>
              <a:t>         Rectangle </a:t>
            </a:r>
            <a:r>
              <a:rPr lang="en-US" dirty="0" err="1"/>
              <a:t>destinationRectangle</a:t>
            </a:r>
            <a:r>
              <a:rPr lang="en-US" dirty="0"/>
              <a:t>,</a:t>
            </a:r>
          </a:p>
          <a:p>
            <a:r>
              <a:rPr lang="en-US" dirty="0"/>
              <a:t>         Color </a:t>
            </a:r>
            <a:r>
              <a:rPr lang="en-US" dirty="0" err="1"/>
              <a:t>color</a:t>
            </a:r>
            <a:endParaRPr lang="en-US" dirty="0"/>
          </a:p>
          <a:p>
            <a:r>
              <a:rPr lang="en-US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3" y="2819400"/>
            <a:ext cx="3080950" cy="101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4036" y="2209800"/>
            <a:ext cx="38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Image File / Texture2D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6132" y="4762500"/>
            <a:ext cx="3875468" cy="1981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6260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XNA rectangle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0143" y="4355068"/>
            <a:ext cx="381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last tutorial linked in Sprint0 list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rbwhitaker.wikidot.com/monogame-texture-atlases-1</a:t>
            </a:r>
            <a:endParaRPr lang="en-US" dirty="0" smtClean="0"/>
          </a:p>
          <a:p>
            <a:r>
              <a:rPr lang="en-US" dirty="0" smtClean="0"/>
              <a:t>See example linked in course calendar</a:t>
            </a:r>
          </a:p>
          <a:p>
            <a:pPr lvl="1"/>
            <a:r>
              <a:rPr lang="en-US" dirty="0" err="1"/>
              <a:t>ManualAnimatedSprite.cs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2D coordinate systems</a:t>
            </a:r>
          </a:p>
          <a:p>
            <a:endParaRPr lang="en-US" dirty="0" smtClean="0"/>
          </a:p>
          <a:p>
            <a:r>
              <a:rPr lang="en-US" dirty="0" smtClean="0"/>
              <a:t>Raster images</a:t>
            </a:r>
          </a:p>
          <a:p>
            <a:endParaRPr lang="en-US" dirty="0" smtClean="0"/>
          </a:p>
          <a:p>
            <a:r>
              <a:rPr lang="en-US" dirty="0" smtClean="0"/>
              <a:t>Sprite drawing in XNA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="1" dirty="0" smtClean="0"/>
              <a:t> coordinate </a:t>
            </a:r>
            <a:r>
              <a:rPr lang="en-US" b="1" dirty="0"/>
              <a:t>system</a:t>
            </a:r>
            <a:r>
              <a:rPr lang="en-US" dirty="0"/>
              <a:t> is a system which uses one or more numbers, or </a:t>
            </a:r>
            <a:r>
              <a:rPr lang="en-US" b="1" dirty="0"/>
              <a:t>coordinates</a:t>
            </a:r>
            <a:r>
              <a:rPr lang="en-US" dirty="0"/>
              <a:t>, to uniquely determine the position of a </a:t>
            </a:r>
            <a:r>
              <a:rPr lang="en-US" dirty="0" smtClean="0"/>
              <a:t>point</a:t>
            </a:r>
          </a:p>
          <a:p>
            <a:endParaRPr lang="en-US" dirty="0"/>
          </a:p>
          <a:p>
            <a:r>
              <a:rPr lang="en-US" dirty="0" smtClean="0"/>
              <a:t>For a 2D coordinate system, we need 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2-Tuple of position relative to the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coordinate system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Cartesian Coordinates</a:t>
            </a:r>
          </a:p>
          <a:p>
            <a:r>
              <a:rPr lang="en-US" sz="1200" dirty="0"/>
              <a:t>(http://</a:t>
            </a:r>
            <a:r>
              <a:rPr lang="en-US" sz="1200" dirty="0" smtClean="0"/>
              <a:t>en.wikipedia.org/wiki/File:Cartesian-coordinate-system.svg)</a:t>
            </a:r>
            <a:endParaRPr lang="en-US" sz="12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45" y="3030538"/>
            <a:ext cx="313682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Polar </a:t>
            </a:r>
            <a:r>
              <a:rPr lang="en-US" dirty="0" smtClean="0"/>
              <a:t>Coordinates</a:t>
            </a:r>
          </a:p>
          <a:p>
            <a:r>
              <a:rPr lang="en-US" sz="1000" dirty="0"/>
              <a:t>(http://</a:t>
            </a:r>
            <a:r>
              <a:rPr lang="en-US" sz="1000" dirty="0" smtClean="0"/>
              <a:t>en.wikipedia.org/wiki/File:CircularCoordinates.svg)</a:t>
            </a:r>
            <a:endParaRPr lang="en-US" sz="1000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4169" y="3335338"/>
            <a:ext cx="3200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7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XNA’s coordinate system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623" y="2336800"/>
            <a:ext cx="4561716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images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040" y="2336800"/>
            <a:ext cx="329356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862"/>
            <a:ext cx="3360738" cy="3360738"/>
          </a:xfrm>
        </p:spPr>
      </p:pic>
      <p:sp>
        <p:nvSpPr>
          <p:cNvPr id="4" name="Rectangle 3"/>
          <p:cNvSpPr/>
          <p:nvPr/>
        </p:nvSpPr>
        <p:spPr>
          <a:xfrm>
            <a:off x="4343400" y="6069280"/>
            <a:ext cx="403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http://en.wikipedia.org/wiki/File:Rgb-raster-image.svg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1000" y="609600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http://docs.qgis.org/2.0/en/docs/gentle_gis_introduction/raster_data.html</a:t>
            </a:r>
          </a:p>
        </p:txBody>
      </p:sp>
    </p:spTree>
    <p:extLst>
      <p:ext uri="{BB962C8B-B14F-4D97-AF65-F5344CB8AC3E}">
        <p14:creationId xmlns:p14="http://schemas.microsoft.com/office/powerpoint/2010/main" val="37433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PPM </a:t>
            </a:r>
          </a:p>
          <a:p>
            <a:pPr lvl="1"/>
            <a:r>
              <a:rPr lang="en-US" dirty="0" smtClean="0"/>
              <a:t>Uncompressed, human </a:t>
            </a:r>
            <a:r>
              <a:rPr lang="en-US" dirty="0"/>
              <a:t>readable</a:t>
            </a:r>
          </a:p>
          <a:p>
            <a:r>
              <a:rPr lang="en-US" dirty="0" smtClean="0"/>
              <a:t>GIF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bits per </a:t>
            </a:r>
            <a:r>
              <a:rPr lang="en-US" dirty="0" smtClean="0"/>
              <a:t>pixel per channel (RGB)</a:t>
            </a:r>
          </a:p>
          <a:p>
            <a:r>
              <a:rPr lang="en-US" dirty="0" smtClean="0"/>
              <a:t>JPEG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data compression</a:t>
            </a:r>
          </a:p>
          <a:p>
            <a:r>
              <a:rPr lang="en-US" dirty="0"/>
              <a:t>PNG</a:t>
            </a:r>
          </a:p>
          <a:p>
            <a:pPr lvl="1"/>
            <a:r>
              <a:rPr lang="en-US" dirty="0" smtClean="0"/>
              <a:t>Lossless </a:t>
            </a:r>
            <a:r>
              <a:rPr lang="en-US" dirty="0"/>
              <a:t>data </a:t>
            </a:r>
            <a:r>
              <a:rPr lang="en-US" dirty="0" smtClean="0"/>
              <a:t>compression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details on some of these formats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://paulbourke.net/dataformats/ppm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image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3701604"/>
            <a:ext cx="3367087" cy="1562993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http</a:t>
            </a:r>
            <a:r>
              <a:rPr lang="en-US" dirty="0"/>
              <a:t>://www.mariouniverse.com/images/sprites/nes/smb/mario.png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PNG   	~6.42 kb</a:t>
            </a:r>
          </a:p>
          <a:p>
            <a:r>
              <a:rPr lang="en-US" dirty="0" smtClean="0"/>
              <a:t>GIF		~12.8 kb</a:t>
            </a:r>
          </a:p>
          <a:p>
            <a:r>
              <a:rPr lang="en-US" dirty="0" smtClean="0"/>
              <a:t>JPEG	~55.3 kb</a:t>
            </a:r>
            <a:endParaRPr lang="en-US" dirty="0"/>
          </a:p>
          <a:p>
            <a:r>
              <a:rPr lang="en-US" dirty="0" smtClean="0"/>
              <a:t>BMP		~223 kb</a:t>
            </a:r>
          </a:p>
          <a:p>
            <a:r>
              <a:rPr lang="en-US" dirty="0" smtClean="0"/>
              <a:t>PPM		~852 kb</a:t>
            </a:r>
          </a:p>
          <a:p>
            <a:pPr marL="0" indent="0">
              <a:buNone/>
            </a:pPr>
            <a:r>
              <a:rPr lang="en-US" dirty="0" smtClean="0"/>
              <a:t>----------------------------</a:t>
            </a:r>
          </a:p>
          <a:p>
            <a:pPr marL="0" indent="0">
              <a:buNone/>
            </a:pPr>
            <a:r>
              <a:rPr lang="en-US" sz="1300" dirty="0" smtClean="0"/>
              <a:t>Source code for NES SMB	           ~32 kb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6068" y="5936188"/>
            <a:ext cx="44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 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http://web.cse.ohio-state.edu/~kirby.249/3902/ImageTypes/</a:t>
            </a:r>
            <a:endParaRPr lang="en-US" sz="1200" dirty="0" smtClean="0"/>
          </a:p>
          <a:p>
            <a:r>
              <a:rPr lang="en-US" sz="1200" dirty="0" smtClean="0"/>
              <a:t>for image files</a:t>
            </a:r>
            <a:r>
              <a:rPr lang="en-US" sz="1200" dirty="0"/>
              <a:t> </a:t>
            </a:r>
            <a:r>
              <a:rPr lang="en-US" sz="1200" dirty="0" smtClean="0"/>
              <a:t>; no NES ROM for obvious copyright reasons</a:t>
            </a:r>
          </a:p>
        </p:txBody>
      </p:sp>
    </p:spTree>
    <p:extLst>
      <p:ext uri="{BB962C8B-B14F-4D97-AF65-F5344CB8AC3E}">
        <p14:creationId xmlns:p14="http://schemas.microsoft.com/office/powerpoint/2010/main" val="18712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drawing in XNA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SpriteBatch</a:t>
            </a:r>
            <a:r>
              <a:rPr lang="en-US" dirty="0" smtClean="0"/>
              <a:t> object</a:t>
            </a:r>
          </a:p>
          <a:p>
            <a:pPr lvl="1"/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Begin</a:t>
            </a:r>
            <a:r>
              <a:rPr lang="en-US" dirty="0" smtClean="0"/>
              <a:t> (call once to start specifying sprites to draw)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Draw</a:t>
            </a:r>
            <a:r>
              <a:rPr lang="en-US" dirty="0" smtClean="0"/>
              <a:t> (each call specifies another sprite to draw)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End</a:t>
            </a:r>
            <a:r>
              <a:rPr lang="en-US" dirty="0" smtClean="0"/>
              <a:t> (call once to finish specifying sprites to draw)</a:t>
            </a:r>
          </a:p>
        </p:txBody>
      </p:sp>
    </p:spTree>
    <p:extLst>
      <p:ext uri="{BB962C8B-B14F-4D97-AF65-F5344CB8AC3E}">
        <p14:creationId xmlns:p14="http://schemas.microsoft.com/office/powerpoint/2010/main" val="1742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185</TotalTime>
  <Words>260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2D drawing basics</vt:lpstr>
      <vt:lpstr>Overview</vt:lpstr>
      <vt:lpstr>Coordinate system</vt:lpstr>
      <vt:lpstr>2D coordinate system examples</vt:lpstr>
      <vt:lpstr>XNA’s coordinate system</vt:lpstr>
      <vt:lpstr>Raster images</vt:lpstr>
      <vt:lpstr>Raster image types</vt:lpstr>
      <vt:lpstr>Comparing image types</vt:lpstr>
      <vt:lpstr>Sprite drawing in XNA</vt:lpstr>
      <vt:lpstr>SpriteBatch Draw methods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basics</dc:title>
  <dc:creator>boggus, matthew joseph</dc:creator>
  <cp:lastModifiedBy>Kirby, Neil</cp:lastModifiedBy>
  <cp:revision>14</cp:revision>
  <dcterms:created xsi:type="dcterms:W3CDTF">2006-08-16T00:00:00Z</dcterms:created>
  <dcterms:modified xsi:type="dcterms:W3CDTF">2018-08-31T19:52:25Z</dcterms:modified>
</cp:coreProperties>
</file>