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30" autoAdjust="0"/>
  </p:normalViewPr>
  <p:slideViewPr>
    <p:cSldViewPr snapToGrid="0">
      <p:cViewPr varScale="1">
        <p:scale>
          <a:sx n="77" d="100"/>
          <a:sy n="77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14205"/>
            <a:ext cx="7766936" cy="120249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Delegates and Events in .NET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172" y="2242165"/>
            <a:ext cx="7766936" cy="2918563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38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– a wolf</a:t>
            </a:r>
          </a:p>
          <a:p>
            <a:r>
              <a:rPr lang="en-US" dirty="0" smtClean="0"/>
              <a:t>Subscriber – a rabbit</a:t>
            </a:r>
          </a:p>
          <a:p>
            <a:r>
              <a:rPr lang="en-US" dirty="0" smtClean="0"/>
              <a:t>Subscriber – another wolf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better </a:t>
            </a:r>
            <a:r>
              <a:rPr lang="en-US" smtClean="0"/>
              <a:t>multicasting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HowlHandler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(Location where);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rabbit code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ReactToDanger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(Location where) {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rabbit is outside burrow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wolf.HowlAt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.ReactToDanger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rabbit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goes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inside burrow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wolf.HowlAt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.ReactToDanger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wolf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MaybeHowlBack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(Location where) {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listen to other wolves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otherWolf.HowlAt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.MaybeHowlBack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Mutlicast</a:t>
            </a:r>
            <a:r>
              <a:rPr lang="en-US" dirty="0" smtClean="0"/>
              <a:t> Code 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Formalized way of doing publish / subscribe</a:t>
            </a:r>
          </a:p>
          <a:p>
            <a:r>
              <a:rPr lang="en-US" dirty="0" smtClean="0"/>
              <a:t>An event has</a:t>
            </a:r>
          </a:p>
          <a:p>
            <a:pPr lvl="1"/>
            <a:r>
              <a:rPr lang="en-US" dirty="0" smtClean="0"/>
              <a:t>A sender object</a:t>
            </a:r>
          </a:p>
          <a:p>
            <a:pPr lvl="1"/>
            <a:r>
              <a:rPr lang="en-US" dirty="0" smtClean="0"/>
              <a:t>An event </a:t>
            </a:r>
            <a:r>
              <a:rPr lang="en-US" dirty="0" err="1" smtClean="0"/>
              <a:t>args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Interested objects ask to handle the event</a:t>
            </a:r>
          </a:p>
          <a:p>
            <a:r>
              <a:rPr lang="en-US" dirty="0" smtClean="0"/>
              <a:t>.NET windows programs already do this</a:t>
            </a:r>
          </a:p>
          <a:p>
            <a:r>
              <a:rPr lang="en-US" dirty="0" smtClean="0"/>
              <a:t>You can create custom events and subclass the event </a:t>
            </a:r>
            <a:r>
              <a:rPr lang="en-US" dirty="0" err="1" smtClean="0"/>
              <a:t>args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event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//all of the wiring was done by the forms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designer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this handles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Form.Load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r>
              <a:rPr lang="en-US" dirty="0" smtClean="0"/>
              <a:t>Custom Event </a:t>
            </a:r>
            <a:r>
              <a:rPr lang="en-US" dirty="0" err="1" smtClean="0"/>
              <a:t>Args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Publisher</a:t>
            </a:r>
          </a:p>
          <a:p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for Custom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 give a name to a function signature</a:t>
            </a:r>
          </a:p>
          <a:p>
            <a:pPr lvl="1"/>
            <a:r>
              <a:rPr lang="en-US" dirty="0" smtClean="0"/>
              <a:t>Argument list</a:t>
            </a:r>
          </a:p>
          <a:p>
            <a:pPr lvl="1"/>
            <a:r>
              <a:rPr lang="en-US" dirty="0" smtClean="0"/>
              <a:t>Return type</a:t>
            </a:r>
          </a:p>
          <a:p>
            <a:r>
              <a:rPr lang="en-US" dirty="0" smtClean="0"/>
              <a:t>A delegate object holds a reference to a method that has that signature</a:t>
            </a:r>
          </a:p>
          <a:p>
            <a:pPr lvl="1"/>
            <a:r>
              <a:rPr lang="en-US" dirty="0" smtClean="0"/>
              <a:t>Roughly equivalent to a function pointer in C</a:t>
            </a:r>
          </a:p>
          <a:p>
            <a:r>
              <a:rPr lang="en-US" dirty="0" smtClean="0"/>
              <a:t>Delegates are type safe</a:t>
            </a:r>
          </a:p>
          <a:p>
            <a:r>
              <a:rPr lang="en-US" dirty="0" smtClean="0"/>
              <a:t>Specified with the delegate keyword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in C# (VB.NET has equivalents)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6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</a:t>
            </a:r>
          </a:p>
          <a:p>
            <a:pPr lvl="1"/>
            <a:r>
              <a:rPr lang="en-US" dirty="0" smtClean="0"/>
              <a:t>Uses the </a:t>
            </a:r>
            <a:r>
              <a:rPr lang="en-US" b="1" dirty="0" smtClean="0"/>
              <a:t>delegate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Looks like an abstract method declaration</a:t>
            </a:r>
          </a:p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Create an instance of this type</a:t>
            </a:r>
          </a:p>
          <a:p>
            <a:pPr lvl="1"/>
            <a:r>
              <a:rPr lang="en-US" dirty="0" smtClean="0"/>
              <a:t>Uses the name of a method</a:t>
            </a:r>
          </a:p>
          <a:p>
            <a:r>
              <a:rPr lang="en-US" dirty="0" smtClean="0"/>
              <a:t>Calling a delegate</a:t>
            </a:r>
          </a:p>
          <a:p>
            <a:pPr lvl="1"/>
            <a:r>
              <a:rPr lang="en-US" dirty="0" smtClean="0"/>
              <a:t>Use the name of the instance </a:t>
            </a:r>
          </a:p>
          <a:p>
            <a:pPr lvl="1"/>
            <a:r>
              <a:rPr lang="en-US" dirty="0" smtClean="0"/>
              <a:t>Include an appropriate list of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</a:t>
            </a:r>
          </a:p>
          <a:p>
            <a:pPr marL="13716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give a name to a particular signature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ExecutableBehavior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IWorldState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worldState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example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method for antelopes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that fits that signature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Graze(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IWorldState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worldState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}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in use (Yellowstone simulator)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Instances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from last slide - example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method that fits that signature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Graze(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IWorldState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 }</a:t>
            </a:r>
            <a:endParaRPr lang="en-US" sz="2000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declaring a delegate variable and assigning a compatible method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ExecutableBehavior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currentBehavior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Graze;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a delegate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//invoking whatever method(s) the delegate refers 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currentBehavior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What pattern does this bring to mind?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and without Delegates: Which is better?  Why?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4727905"/>
          </a:xfrm>
          <a:ln>
            <a:noFill/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Coin1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IGameObject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Coin1(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BeCollected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scoreBoard.AddCoin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gameObjectManager.Remove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4727905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onsolas" panose="020B0609020204030204" pitchFamily="49" charset="0"/>
              </a:rPr>
              <a:t>ActOnGameObject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IGameObject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Coin2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IGameObject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ActOnGameObject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Remove;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Coin2(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collector,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ActOnGameObject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remover)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 = collector;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Remove = remover;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BeCollected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Collect();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delegate is more than a single function pointer</a:t>
            </a:r>
          </a:p>
          <a:p>
            <a:r>
              <a:rPr lang="en-US" dirty="0" smtClean="0"/>
              <a:t>Delegates can be given several methods to call via +=</a:t>
            </a:r>
          </a:p>
          <a:p>
            <a:r>
              <a:rPr lang="en-US" dirty="0" smtClean="0"/>
              <a:t>We can remove one via -= </a:t>
            </a:r>
          </a:p>
          <a:p>
            <a:r>
              <a:rPr lang="en-US" dirty="0" smtClean="0"/>
              <a:t>We can reset the list using =</a:t>
            </a:r>
          </a:p>
          <a:p>
            <a:pPr marL="109728" indent="0">
              <a:buNone/>
            </a:pPr>
            <a:r>
              <a:rPr lang="en-US" dirty="0" smtClean="0"/>
              <a:t>(Our example may have issues with multicasting)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StayNearHerd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IWorldState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currentBehavior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StayNearHerd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known as publish/subscribe</a:t>
            </a:r>
          </a:p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25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14262</TotalTime>
  <Words>563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Delegates and Events in .NET</vt:lpstr>
      <vt:lpstr>Delegates in C# (VB.NET has equivalents)</vt:lpstr>
      <vt:lpstr>Delegates in use</vt:lpstr>
      <vt:lpstr>Delegates in use (Yellowstone simulator)</vt:lpstr>
      <vt:lpstr>Delegates in use</vt:lpstr>
      <vt:lpstr>Delegates in use</vt:lpstr>
      <vt:lpstr>With and without Delegates: Which is better?  Why?</vt:lpstr>
      <vt:lpstr>But wait, there’s more</vt:lpstr>
      <vt:lpstr>Multicasting</vt:lpstr>
      <vt:lpstr>A better multicasting example</vt:lpstr>
      <vt:lpstr>Mutlicast Code fragments</vt:lpstr>
      <vt:lpstr>.NET event handling</vt:lpstr>
      <vt:lpstr>Example from Windows Forms</vt:lpstr>
      <vt:lpstr>Parts for Custom Events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Janis.Jones@gnorth.com</dc:creator>
  <cp:lastModifiedBy>Kirby, Neil</cp:lastModifiedBy>
  <cp:revision>235</cp:revision>
  <cp:lastPrinted>2018-01-04T20:35:19Z</cp:lastPrinted>
  <dcterms:created xsi:type="dcterms:W3CDTF">2014-06-17T17:24:43Z</dcterms:created>
  <dcterms:modified xsi:type="dcterms:W3CDTF">2018-10-26T12:56:27Z</dcterms:modified>
</cp:coreProperties>
</file>