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9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730" autoAdjust="0"/>
  </p:normalViewPr>
  <p:slideViewPr>
    <p:cSldViewPr snapToGrid="0">
      <p:cViewPr varScale="1">
        <p:scale>
          <a:sx n="71" d="100"/>
          <a:sy n="71" d="100"/>
        </p:scale>
        <p:origin x="9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5 Demonstrations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Neil Kirby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 setup</a:t>
            </a:r>
          </a:p>
          <a:p>
            <a:r>
              <a:rPr lang="en-US" dirty="0" smtClean="0"/>
              <a:t>1 minute to introduce the team and features</a:t>
            </a:r>
          </a:p>
          <a:p>
            <a:r>
              <a:rPr lang="en-US" dirty="0" smtClean="0"/>
              <a:t>5 minute (max) demo</a:t>
            </a:r>
          </a:p>
          <a:p>
            <a:endParaRPr lang="en-US" dirty="0"/>
          </a:p>
          <a:p>
            <a:r>
              <a:rPr lang="en-US" dirty="0" smtClean="0"/>
              <a:t>After all demos, Q&amp;A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Awesome cover slide</a:t>
            </a:r>
          </a:p>
          <a:p>
            <a:r>
              <a:rPr lang="en-US" dirty="0" smtClean="0"/>
              <a:t>Introduce the team</a:t>
            </a:r>
          </a:p>
          <a:p>
            <a:r>
              <a:rPr lang="en-US" dirty="0" smtClean="0"/>
              <a:t>List the Sprint features</a:t>
            </a:r>
          </a:p>
          <a:p>
            <a:endParaRPr lang="en-US" dirty="0"/>
          </a:p>
          <a:p>
            <a:r>
              <a:rPr lang="en-US" dirty="0" smtClean="0"/>
              <a:t>Email to me by Friday, </a:t>
            </a:r>
            <a:r>
              <a:rPr lang="en-US" dirty="0" smtClean="0"/>
              <a:t>21-April-2023, </a:t>
            </a:r>
            <a:r>
              <a:rPr lang="en-US" dirty="0" smtClean="0"/>
              <a:t>midnight.   </a:t>
            </a:r>
          </a:p>
          <a:p>
            <a:r>
              <a:rPr lang="en-US" dirty="0" smtClean="0"/>
              <a:t>Example follows: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PowerPoint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Suess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Oh! The Games You Will Play!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248885"/>
            <a:ext cx="7182803" cy="35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Thing One, Sam I Am, Clark, and Blue Fish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Seuss 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0" y="1965643"/>
            <a:ext cx="2809643" cy="404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33" y="1965643"/>
            <a:ext cx="2538439" cy="4041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17" y="1965643"/>
            <a:ext cx="3346738" cy="4014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1" y="1965643"/>
            <a:ext cx="2295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Fishbowl balanced on umbrella</a:t>
            </a:r>
          </a:p>
          <a:p>
            <a:r>
              <a:rPr lang="en-US" dirty="0" smtClean="0"/>
              <a:t>Star power up for </a:t>
            </a:r>
            <a:r>
              <a:rPr lang="en-US" dirty="0" err="1"/>
              <a:t>S</a:t>
            </a:r>
            <a:r>
              <a:rPr lang="en-US" dirty="0" err="1" smtClean="0"/>
              <a:t>neeches</a:t>
            </a:r>
            <a:endParaRPr lang="en-US" dirty="0" smtClean="0"/>
          </a:p>
          <a:p>
            <a:r>
              <a:rPr lang="en-US" dirty="0" smtClean="0"/>
              <a:t>Landing in a fishbowl</a:t>
            </a:r>
          </a:p>
          <a:p>
            <a:r>
              <a:rPr lang="en-US" dirty="0" smtClean="0"/>
              <a:t>Pants with nobody in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Seuss Sprint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 everyone to start</a:t>
            </a:r>
          </a:p>
          <a:p>
            <a:r>
              <a:rPr lang="en-US" dirty="0" smtClean="0"/>
              <a:t>One person narrates, another person runs the demo</a:t>
            </a:r>
          </a:p>
          <a:p>
            <a:r>
              <a:rPr lang="en-US" dirty="0" smtClean="0"/>
              <a:t>The pause key may be helpful</a:t>
            </a:r>
          </a:p>
          <a:p>
            <a:r>
              <a:rPr lang="en-US" dirty="0" smtClean="0"/>
              <a:t>A custom level might be helpful but is not required</a:t>
            </a:r>
          </a:p>
          <a:p>
            <a:r>
              <a:rPr lang="en-US" dirty="0" smtClean="0"/>
              <a:t>Practice your entire presentation and time it!</a:t>
            </a:r>
          </a:p>
          <a:p>
            <a:r>
              <a:rPr lang="en-US" dirty="0" smtClean="0"/>
              <a:t>Thank your audience when done</a:t>
            </a:r>
          </a:p>
          <a:p>
            <a:endParaRPr lang="en-US" dirty="0"/>
          </a:p>
          <a:p>
            <a:r>
              <a:rPr lang="en-US" dirty="0" smtClean="0"/>
              <a:t>Applaud for the other teams when they finish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demo replaces the in-class portion of the final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Practice for it the way you would study for an exam</a:t>
            </a:r>
          </a:p>
          <a:p>
            <a:r>
              <a:rPr lang="en-US" dirty="0" smtClean="0"/>
              <a:t>Speak clearly and loud enough for people in the back</a:t>
            </a:r>
          </a:p>
          <a:p>
            <a:r>
              <a:rPr lang="en-US" dirty="0" smtClean="0"/>
              <a:t>Try to make the demo flow from feature to feature and match the commentary to that flow</a:t>
            </a:r>
          </a:p>
          <a:p>
            <a:r>
              <a:rPr lang="en-US" dirty="0" smtClean="0"/>
              <a:t>You really want to have zero crashes / feature failures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you were wondering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04857"/>
            <a:ext cx="10972800" cy="4991548"/>
          </a:xfrm>
        </p:spPr>
        <p:txBody>
          <a:bodyPr>
            <a:normAutofit/>
          </a:bodyPr>
          <a:lstStyle/>
          <a:p>
            <a:r>
              <a:rPr lang="en-US" dirty="0" smtClean="0"/>
              <a:t>Scan the room making eye contact with every single person there as you go</a:t>
            </a:r>
          </a:p>
          <a:p>
            <a:r>
              <a:rPr lang="en-US" dirty="0" smtClean="0"/>
              <a:t>Talk to us, not the screen – know the slides and demo so well you can wave your hand at the screen behind you without looking at it</a:t>
            </a:r>
          </a:p>
          <a:p>
            <a:r>
              <a:rPr lang="en-US" dirty="0" smtClean="0"/>
              <a:t>Speak loudly enough so that the person in the back of the room who is grading your team can easily hear you</a:t>
            </a:r>
          </a:p>
          <a:p>
            <a:r>
              <a:rPr lang="en-US" dirty="0" smtClean="0"/>
              <a:t>Slide in some commentary about the tech underpinning the features as you go over the features</a:t>
            </a:r>
          </a:p>
          <a:p>
            <a:r>
              <a:rPr lang="en-US" dirty="0" smtClean="0"/>
              <a:t>Have the whole team materially participate in some way</a:t>
            </a:r>
          </a:p>
          <a:p>
            <a:r>
              <a:rPr lang="en-US" dirty="0" smtClean="0"/>
              <a:t>Have the demo run between 4 and 5 minutes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 to lose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19839</TotalTime>
  <Words>319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Sprint 5 Demonstrations</vt:lpstr>
      <vt:lpstr>Expectations</vt:lpstr>
      <vt:lpstr>3 PowerPoint Slides</vt:lpstr>
      <vt:lpstr>Team Suess</vt:lpstr>
      <vt:lpstr>Team Seuss is:</vt:lpstr>
      <vt:lpstr>Team Seuss Sprint Features</vt:lpstr>
      <vt:lpstr>Suggestions</vt:lpstr>
      <vt:lpstr>In case you were wondering</vt:lpstr>
      <vt:lpstr>How not to lose points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Neil Kirby</dc:creator>
  <cp:lastModifiedBy>Kirby, Neil</cp:lastModifiedBy>
  <cp:revision>282</cp:revision>
  <cp:lastPrinted>2018-01-04T20:35:19Z</cp:lastPrinted>
  <dcterms:created xsi:type="dcterms:W3CDTF">2014-06-17T17:24:43Z</dcterms:created>
  <dcterms:modified xsi:type="dcterms:W3CDTF">2023-02-06T16:52:50Z</dcterms:modified>
</cp:coreProperties>
</file>