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81730" autoAdjust="0"/>
  </p:normalViewPr>
  <p:slideViewPr>
    <p:cSldViewPr snapToGrid="0">
      <p:cViewPr varScale="1">
        <p:scale>
          <a:sx n="85" d="100"/>
          <a:sy n="85" d="100"/>
        </p:scale>
        <p:origin x="5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05DA5B87-4786-42E8-8BFB-5A9FAB7B5E7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 smtClean="0">
                <a:solidFill>
                  <a:sysClr val="windowText" lastClr="000000"/>
                </a:solidFill>
              </a:rPr>
              <a:t>Click to edit Master title style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levelaa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 smtClean="0">
                <a:solidFill>
                  <a:sysClr val="windowText" lastClr="000000"/>
                </a:solidFill>
              </a:rPr>
              <a:t>Click to edit Master title style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6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5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 in Windows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189" y="1481138"/>
            <a:ext cx="8355622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form with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Event wiring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Hidden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WInFOrmEvents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noFill/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.SuspendLayout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ULC_Button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.ULC_Button.Location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(13, 13);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ULC_Button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(75, 23);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.ULC_Button.TabIndex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.ULC_Button.Text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"button 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.ULC_Button.UseVisualStyleBackColor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.ULC_Button.Click </a:t>
            </a:r>
            <a:r>
              <a:rPr lang="en-US" sz="1200" b="1" dirty="0"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.Button1_Click);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24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81329"/>
            <a:ext cx="11232444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Button1_Click(sender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ULC_Button.Click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 note that this code can handle more than 1 event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 the handlers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are a comma separated list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 is explicit about the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189" y="1481138"/>
            <a:ext cx="8355622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VB gives you an event list dropdown</a:t>
            </a:r>
            <a:br>
              <a:rPr lang="en-US" dirty="0" smtClean="0"/>
            </a:br>
            <a:r>
              <a:rPr lang="en-US" dirty="0" smtClean="0"/>
              <a:t>C# has it in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4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4865</TotalTime>
  <Words>182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Arimo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Events in Windows Forms</vt:lpstr>
      <vt:lpstr>A form with a button</vt:lpstr>
      <vt:lpstr>C# Event wiring</vt:lpstr>
      <vt:lpstr>VB is explicit about the wiring</vt:lpstr>
      <vt:lpstr>VB gives you an event list dropdown C# has it in properties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Mike Green</dc:creator>
  <cp:lastModifiedBy>Kirby, Neil</cp:lastModifiedBy>
  <cp:revision>213</cp:revision>
  <cp:lastPrinted>2018-01-11T13:14:13Z</cp:lastPrinted>
  <dcterms:created xsi:type="dcterms:W3CDTF">2014-06-17T17:24:43Z</dcterms:created>
  <dcterms:modified xsi:type="dcterms:W3CDTF">2019-06-27T13:50:16Z</dcterms:modified>
</cp:coreProperties>
</file>