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1730" autoAdjust="0"/>
  </p:normalViewPr>
  <p:slideViewPr>
    <p:cSldViewPr snapToGrid="0">
      <p:cViewPr varScale="1">
        <p:scale>
          <a:sx n="105" d="100"/>
          <a:sy n="105" d="100"/>
        </p:scale>
        <p:origin x="6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5DA5B87-4786-42E8-8BFB-5A9FAB7B5E7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4397CB-D82C-42F0-96B3-ECED06EC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397CB-D82C-42F0-96B3-ECED06EC2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PaRappa</a:t>
            </a:r>
            <a:r>
              <a:rPr lang="en-US" dirty="0"/>
              <a:t> the 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397CB-D82C-42F0-96B3-ECED06EC2C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0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hkoster.com/" TargetMode="External"/><Relationship Id="rId2" Type="http://schemas.openxmlformats.org/officeDocument/2006/relationships/hyperlink" Target="http://www.xeodesig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dcvault.com/" TargetMode="External"/><Relationship Id="rId4" Type="http://schemas.openxmlformats.org/officeDocument/2006/relationships/hyperlink" Target="https://www.theoryoffu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Design – Four Kinds of Fun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Neil Kirby</a:t>
            </a:r>
          </a:p>
        </p:txBody>
      </p:sp>
    </p:spTree>
    <p:extLst>
      <p:ext uri="{BB962C8B-B14F-4D97-AF65-F5344CB8AC3E}">
        <p14:creationId xmlns:p14="http://schemas.microsoft.com/office/powerpoint/2010/main" val="19346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 the groove is more important than the score</a:t>
            </a:r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What games does this sound like?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i="1" dirty="0" err="1"/>
              <a:t>PaRappa</a:t>
            </a:r>
            <a:r>
              <a:rPr lang="en-US" i="1" dirty="0"/>
              <a:t> the Rapper (1996)</a:t>
            </a:r>
          </a:p>
          <a:p>
            <a:pPr marL="109728" indent="0">
              <a:buNone/>
            </a:pPr>
            <a:r>
              <a:rPr lang="en-US" i="1" dirty="0"/>
              <a:t>Dance </a:t>
            </a:r>
            <a:r>
              <a:rPr lang="en-US" i="1" dirty="0" err="1"/>
              <a:t>Dance</a:t>
            </a:r>
            <a:r>
              <a:rPr lang="en-US" i="1" dirty="0"/>
              <a:t> Revolution (1998)</a:t>
            </a:r>
          </a:p>
          <a:p>
            <a:pPr marL="109728" indent="0">
              <a:buNone/>
            </a:pPr>
            <a:r>
              <a:rPr lang="en-US" i="1" dirty="0"/>
              <a:t>Guitar Hero (2005)</a:t>
            </a:r>
          </a:p>
          <a:p>
            <a:pPr marL="109728" indent="0">
              <a:buNone/>
            </a:pPr>
            <a:r>
              <a:rPr lang="en-US" i="1" dirty="0"/>
              <a:t>Rock Band (2007)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Serious Fun – Focus</a:t>
            </a:r>
          </a:p>
        </p:txBody>
      </p:sp>
    </p:spTree>
    <p:extLst>
      <p:ext uri="{BB962C8B-B14F-4D97-AF65-F5344CB8AC3E}">
        <p14:creationId xmlns:p14="http://schemas.microsoft.com/office/powerpoint/2010/main" val="296474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people are more important than the game</a:t>
            </a:r>
          </a:p>
          <a:p>
            <a:r>
              <a:rPr lang="en-US" dirty="0"/>
              <a:t>The game you play on game night when everyone comes over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What is your favorite social game?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i="1" dirty="0"/>
              <a:t>You Don’t Know Jack (1995)</a:t>
            </a:r>
          </a:p>
          <a:p>
            <a:pPr marL="109728" indent="0">
              <a:buNone/>
            </a:pPr>
            <a:r>
              <a:rPr lang="en-US" i="1" dirty="0" err="1"/>
              <a:t>Jackbox</a:t>
            </a:r>
            <a:r>
              <a:rPr lang="en-US" i="1" dirty="0"/>
              <a:t> Games (various titles, current)</a:t>
            </a:r>
          </a:p>
          <a:p>
            <a:pPr marL="109728" indent="0">
              <a:buNone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Fun</a:t>
            </a:r>
          </a:p>
        </p:txBody>
      </p:sp>
    </p:spTree>
    <p:extLst>
      <p:ext uri="{BB962C8B-B14F-4D97-AF65-F5344CB8AC3E}">
        <p14:creationId xmlns:p14="http://schemas.microsoft.com/office/powerpoint/2010/main" val="12728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of these you incorporate, the wider your player base</a:t>
            </a:r>
          </a:p>
          <a:p>
            <a:r>
              <a:rPr lang="en-US" dirty="0"/>
              <a:t>As game designer, you get to pick</a:t>
            </a:r>
          </a:p>
          <a:p>
            <a:pPr lvl="1"/>
            <a:r>
              <a:rPr lang="en-US" dirty="0"/>
              <a:t>Make sure it is not an accident </a:t>
            </a:r>
          </a:p>
          <a:p>
            <a:pPr lvl="1"/>
            <a:r>
              <a:rPr lang="en-US" dirty="0"/>
              <a:t>Integrate them with </a:t>
            </a:r>
            <a:r>
              <a:rPr lang="en-US"/>
              <a:t>each other </a:t>
            </a:r>
            <a:r>
              <a:rPr lang="en-US" dirty="0"/>
              <a:t>when you can</a:t>
            </a:r>
          </a:p>
          <a:p>
            <a:pPr lvl="1"/>
            <a:r>
              <a:rPr lang="en-US" dirty="0"/>
              <a:t>How do the actions you give players support the different kinds of fun?</a:t>
            </a:r>
          </a:p>
          <a:p>
            <a:pPr lvl="1"/>
            <a:r>
              <a:rPr lang="en-US" dirty="0"/>
              <a:t>How does the reality presented support different kinds of fun?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Games Have All 4</a:t>
            </a:r>
          </a:p>
        </p:txBody>
      </p:sp>
    </p:spTree>
    <p:extLst>
      <p:ext uri="{BB962C8B-B14F-4D97-AF65-F5344CB8AC3E}">
        <p14:creationId xmlns:p14="http://schemas.microsoft.com/office/powerpoint/2010/main" val="27387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Nicole </a:t>
            </a:r>
            <a:r>
              <a:rPr lang="en-US" dirty="0" err="1"/>
              <a:t>Lazzaro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XEO Design</a:t>
            </a:r>
          </a:p>
          <a:p>
            <a:pPr marL="109728" indent="0">
              <a:buNone/>
            </a:pPr>
            <a:r>
              <a:rPr lang="en-US" dirty="0">
                <a:hlinkClick r:id="rId2"/>
              </a:rPr>
              <a:t>http://www.xeodesign.com/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Raph</a:t>
            </a:r>
            <a:r>
              <a:rPr lang="en-US" dirty="0"/>
              <a:t> </a:t>
            </a:r>
            <a:r>
              <a:rPr lang="en-US" dirty="0" err="1"/>
              <a:t>Koster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hlinkClick r:id="rId3"/>
              </a:rPr>
              <a:t>https://www.raphkoster.com/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hlinkClick r:id="rId4"/>
              </a:rPr>
              <a:t>https://www.theoryoffun.com/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The GDC Vault</a:t>
            </a:r>
          </a:p>
          <a:p>
            <a:pPr marL="109728" indent="0">
              <a:buNone/>
            </a:pPr>
            <a:r>
              <a:rPr lang="en-US" dirty="0">
                <a:hlinkClick r:id="rId5"/>
              </a:rPr>
              <a:t>https://www.gdcvault.com/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Sources</a:t>
            </a:r>
          </a:p>
        </p:txBody>
      </p:sp>
    </p:spTree>
    <p:extLst>
      <p:ext uri="{BB962C8B-B14F-4D97-AF65-F5344CB8AC3E}">
        <p14:creationId xmlns:p14="http://schemas.microsoft.com/office/powerpoint/2010/main" val="199655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excluding story (that is a different lecture)</a:t>
            </a:r>
          </a:p>
          <a:p>
            <a:r>
              <a:rPr lang="en-US" dirty="0"/>
              <a:t>It’s not about the graphics</a:t>
            </a:r>
          </a:p>
          <a:p>
            <a:r>
              <a:rPr lang="en-US" dirty="0"/>
              <a:t>It’s not about ever-bigger games</a:t>
            </a:r>
          </a:p>
          <a:p>
            <a:r>
              <a:rPr lang="en-US" dirty="0"/>
              <a:t>It’s not about the </a:t>
            </a:r>
            <a:r>
              <a:rPr lang="en-US" i="1" dirty="0"/>
              <a:t>game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It’s about the experience the game creates</a:t>
            </a:r>
          </a:p>
          <a:p>
            <a:r>
              <a:rPr lang="en-US" dirty="0"/>
              <a:t>It’s about meaningful choices </a:t>
            </a:r>
          </a:p>
          <a:p>
            <a:pPr marL="393192" lvl="1" indent="0">
              <a:buNone/>
            </a:pPr>
            <a:r>
              <a:rPr lang="en-US" dirty="0"/>
              <a:t>	“A game is a series of interesting choices” – Sid Meier, creator of Civ.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Emotions from Gameplay</a:t>
            </a:r>
          </a:p>
        </p:txBody>
      </p:sp>
    </p:spTree>
    <p:extLst>
      <p:ext uri="{BB962C8B-B14F-4D97-AF65-F5344CB8AC3E}">
        <p14:creationId xmlns:p14="http://schemas.microsoft.com/office/powerpoint/2010/main" val="28043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Tetris proves that it’s not the graphics</a:t>
            </a:r>
          </a:p>
          <a:p>
            <a:r>
              <a:rPr lang="en-US" dirty="0"/>
              <a:t>Mobile games prove that it’s not about how powerful the machine is</a:t>
            </a:r>
          </a:p>
          <a:p>
            <a:r>
              <a:rPr lang="en-US" dirty="0"/>
              <a:t>The best indie games prove it’s not how big the game 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you weren’t convinced</a:t>
            </a:r>
          </a:p>
        </p:txBody>
      </p:sp>
    </p:spTree>
    <p:extLst>
      <p:ext uri="{BB962C8B-B14F-4D97-AF65-F5344CB8AC3E}">
        <p14:creationId xmlns:p14="http://schemas.microsoft.com/office/powerpoint/2010/main" val="418243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Movies do better visuals</a:t>
            </a:r>
          </a:p>
          <a:p>
            <a:r>
              <a:rPr lang="en-US" dirty="0"/>
              <a:t>Books do more compelling stories</a:t>
            </a:r>
          </a:p>
          <a:p>
            <a:r>
              <a:rPr lang="en-US" dirty="0"/>
              <a:t>Recordings do better music</a:t>
            </a:r>
          </a:p>
          <a:p>
            <a:endParaRPr lang="en-US" dirty="0"/>
          </a:p>
          <a:p>
            <a:r>
              <a:rPr lang="en-US" dirty="0"/>
              <a:t>None of them are interactive - only games are interactive</a:t>
            </a:r>
          </a:p>
          <a:p>
            <a:pPr lvl="1"/>
            <a:r>
              <a:rPr lang="en-US" dirty="0"/>
              <a:t>Concentrate on the interactive experience</a:t>
            </a:r>
          </a:p>
          <a:p>
            <a:pPr lvl="1"/>
            <a:r>
              <a:rPr lang="en-US" dirty="0"/>
              <a:t>Give the players compelling choices</a:t>
            </a:r>
          </a:p>
          <a:p>
            <a:pPr lvl="1"/>
            <a:r>
              <a:rPr lang="en-US" dirty="0"/>
              <a:t>Make them more than an observer</a:t>
            </a:r>
          </a:p>
          <a:p>
            <a:endParaRPr lang="en-US" dirty="0"/>
          </a:p>
          <a:p>
            <a:r>
              <a:rPr lang="en-US" dirty="0"/>
              <a:t>Our job is to make that interactive experience mean something to the player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 is the hallmark of the medium</a:t>
            </a:r>
          </a:p>
        </p:txBody>
      </p:sp>
    </p:spTree>
    <p:extLst>
      <p:ext uri="{BB962C8B-B14F-4D97-AF65-F5344CB8AC3E}">
        <p14:creationId xmlns:p14="http://schemas.microsoft.com/office/powerpoint/2010/main" val="427946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studios conduct early testing to home in on the fun</a:t>
            </a:r>
          </a:p>
          <a:p>
            <a:r>
              <a:rPr lang="en-US" dirty="0"/>
              <a:t>Before firing up expensive asset pipelines</a:t>
            </a:r>
          </a:p>
          <a:p>
            <a:r>
              <a:rPr lang="en-US" dirty="0"/>
              <a:t>Dice, paper, and pencil are your friends here (so are cardboard and whiteboards)</a:t>
            </a:r>
          </a:p>
          <a:p>
            <a:r>
              <a:rPr lang="en-US" dirty="0"/>
              <a:t>Many game designers are also board game players</a:t>
            </a:r>
          </a:p>
          <a:p>
            <a:r>
              <a:rPr lang="en-US" dirty="0"/>
              <a:t>Check </a:t>
            </a:r>
            <a:r>
              <a:rPr lang="en-US" dirty="0" err="1"/>
              <a:t>Raph</a:t>
            </a:r>
            <a:r>
              <a:rPr lang="en-US" dirty="0"/>
              <a:t> </a:t>
            </a:r>
            <a:r>
              <a:rPr lang="en-US" dirty="0" err="1"/>
              <a:t>Koster’s</a:t>
            </a:r>
            <a:r>
              <a:rPr lang="en-US" dirty="0"/>
              <a:t> checklist items</a:t>
            </a:r>
          </a:p>
          <a:p>
            <a:r>
              <a:rPr lang="en-US" dirty="0"/>
              <a:t>The spreadsheets come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Fun First</a:t>
            </a:r>
          </a:p>
        </p:txBody>
      </p:sp>
    </p:spTree>
    <p:extLst>
      <p:ext uri="{BB962C8B-B14F-4D97-AF65-F5344CB8AC3E}">
        <p14:creationId xmlns:p14="http://schemas.microsoft.com/office/powerpoint/2010/main" val="396988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fun</a:t>
            </a:r>
          </a:p>
          <a:p>
            <a:r>
              <a:rPr lang="en-US" dirty="0"/>
              <a:t>Easy fun</a:t>
            </a:r>
          </a:p>
          <a:p>
            <a:r>
              <a:rPr lang="en-US" dirty="0"/>
              <a:t>Serious fun</a:t>
            </a:r>
          </a:p>
          <a:p>
            <a:r>
              <a:rPr lang="en-US" dirty="0"/>
              <a:t>People fun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Kinds of Fun</a:t>
            </a:r>
          </a:p>
        </p:txBody>
      </p:sp>
    </p:spTree>
    <p:extLst>
      <p:ext uri="{BB962C8B-B14F-4D97-AF65-F5344CB8AC3E}">
        <p14:creationId xmlns:p14="http://schemas.microsoft.com/office/powerpoint/2010/main" val="98332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thrill of victory!</a:t>
            </a:r>
          </a:p>
          <a:p>
            <a:r>
              <a:rPr lang="en-US" dirty="0"/>
              <a:t>Overcoming obstacles</a:t>
            </a:r>
          </a:p>
          <a:p>
            <a:r>
              <a:rPr lang="en-US" dirty="0"/>
              <a:t>Using strategy instead of relying on luck</a:t>
            </a:r>
          </a:p>
          <a:p>
            <a:r>
              <a:rPr lang="en-US" dirty="0"/>
              <a:t>Playing to beat the game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What is your favorite hard game?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i="1" dirty="0"/>
              <a:t>Too many examples to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Fun - Challenge</a:t>
            </a:r>
          </a:p>
        </p:txBody>
      </p:sp>
    </p:spTree>
    <p:extLst>
      <p:ext uri="{BB962C8B-B14F-4D97-AF65-F5344CB8AC3E}">
        <p14:creationId xmlns:p14="http://schemas.microsoft.com/office/powerpoint/2010/main" val="10048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Playing in the sandbox</a:t>
            </a:r>
          </a:p>
          <a:p>
            <a:r>
              <a:rPr lang="en-US" dirty="0"/>
              <a:t>Exploring new worlds</a:t>
            </a:r>
          </a:p>
          <a:p>
            <a:r>
              <a:rPr lang="en-US" dirty="0"/>
              <a:t>Excitement and adventure</a:t>
            </a:r>
          </a:p>
          <a:p>
            <a:r>
              <a:rPr lang="en-US" dirty="0"/>
              <a:t>Other game types will often dabble in this kind of fun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What is your favorite easy game?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i="1" dirty="0"/>
              <a:t>The Sims (2000), Second Life (2003), Assassins Creed* (2007), GTA 4* (2008), Minecraft (2010), Skyrim* (2011)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Fun - Curiosity</a:t>
            </a:r>
          </a:p>
        </p:txBody>
      </p:sp>
    </p:spTree>
    <p:extLst>
      <p:ext uri="{BB962C8B-B14F-4D97-AF65-F5344CB8AC3E}">
        <p14:creationId xmlns:p14="http://schemas.microsoft.com/office/powerpoint/2010/main" val="28823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19831</TotalTime>
  <Words>528</Words>
  <Application>Microsoft Office PowerPoint</Application>
  <PresentationFormat>Widescreen</PresentationFormat>
  <Paragraphs>95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Concourse</vt:lpstr>
      <vt:lpstr>Game Design – Four Kinds of Fun</vt:lpstr>
      <vt:lpstr>Credits and Sources</vt:lpstr>
      <vt:lpstr>Emotions from Gameplay</vt:lpstr>
      <vt:lpstr>In case you weren’t convinced</vt:lpstr>
      <vt:lpstr>Interactivity is the hallmark of the medium</vt:lpstr>
      <vt:lpstr>Find the Fun First</vt:lpstr>
      <vt:lpstr>The 4 Kinds of Fun</vt:lpstr>
      <vt:lpstr>Hard Fun - Challenge</vt:lpstr>
      <vt:lpstr>Easy Fun - Curiosity</vt:lpstr>
      <vt:lpstr>Serious Fun – Focus</vt:lpstr>
      <vt:lpstr>People Fun</vt:lpstr>
      <vt:lpstr>Great Games Have All 4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 splices</dc:title>
  <dc:creator>Janis.Jones@gnorth.com</dc:creator>
  <cp:lastModifiedBy>Kirby, Neil</cp:lastModifiedBy>
  <cp:revision>278</cp:revision>
  <cp:lastPrinted>2018-01-04T20:35:19Z</cp:lastPrinted>
  <dcterms:created xsi:type="dcterms:W3CDTF">2014-06-17T17:24:43Z</dcterms:created>
  <dcterms:modified xsi:type="dcterms:W3CDTF">2024-04-10T01:59:20Z</dcterms:modified>
</cp:coreProperties>
</file>