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09" r:id="rId1"/>
  </p:sldMasterIdLst>
  <p:notesMasterIdLst>
    <p:notesMasterId r:id="rId12"/>
  </p:notesMasterIdLst>
  <p:sldIdLst>
    <p:sldId id="256" r:id="rId2"/>
    <p:sldId id="257" r:id="rId3"/>
    <p:sldId id="263" r:id="rId4"/>
    <p:sldId id="274" r:id="rId5"/>
    <p:sldId id="264" r:id="rId6"/>
    <p:sldId id="266" r:id="rId7"/>
    <p:sldId id="272" r:id="rId8"/>
    <p:sldId id="270" r:id="rId9"/>
    <p:sldId id="273" r:id="rId10"/>
    <p:sldId id="271" r:id="rId11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1730" autoAdjust="0"/>
  </p:normalViewPr>
  <p:slideViewPr>
    <p:cSldViewPr snapToGrid="0">
      <p:cViewPr varScale="1">
        <p:scale>
          <a:sx n="59" d="100"/>
          <a:sy n="59" d="100"/>
        </p:scale>
        <p:origin x="90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5DA5B87-4786-42E8-8BFB-5A9FAB7B5E71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24397CB-D82C-42F0-96B3-ECED06EC2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0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2A54C80-263E-416B-A8E0-580EDEADCBDC}" type="datetimeFigureOut">
              <a:rPr lang="en-US" smtClean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0" r:id="rId1"/>
    <p:sldLayoutId id="2147484211" r:id="rId2"/>
    <p:sldLayoutId id="2147484212" r:id="rId3"/>
    <p:sldLayoutId id="2147484213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0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eriousgamessociety.org/" TargetMode="External"/><Relationship Id="rId2" Type="http://schemas.openxmlformats.org/officeDocument/2006/relationships/hyperlink" Target="http://seriousgames.toda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esignersnotebook.com/" TargetMode="External"/><Relationship Id="rId4" Type="http://schemas.openxmlformats.org/officeDocument/2006/relationships/hyperlink" Target="https://www.gdcvault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ruffle.rs" TargetMode="External"/><Relationship Id="rId2" Type="http://schemas.openxmlformats.org/officeDocument/2006/relationships/hyperlink" Target="https://www.gdcvault.com/play/1014860/Game-Design-Challenge-The-Lov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renda.games/trai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Design – Serious Games &amp; Off-beat Games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Neil Kirby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63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09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/>
              <a:t>Serious Games Today: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://seriousgames.today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Serious </a:t>
            </a:r>
            <a:r>
              <a:rPr lang="en-US" dirty="0"/>
              <a:t>Games Society: </a:t>
            </a:r>
            <a:r>
              <a:rPr lang="en-US" dirty="0">
                <a:hlinkClick r:id="rId3"/>
              </a:rPr>
              <a:t>https://seriousgamessociety.org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/>
              <a:t>The GDC Vault</a:t>
            </a:r>
          </a:p>
          <a:p>
            <a:pPr marL="109728" indent="0">
              <a:buNone/>
            </a:pPr>
            <a:r>
              <a:rPr lang="en-US" dirty="0" smtClean="0">
                <a:hlinkClick r:id="rId4"/>
              </a:rPr>
              <a:t>https://www.gdcvault.com/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Ernest Adams – Designer’s Notebook</a:t>
            </a:r>
          </a:p>
          <a:p>
            <a:pPr marL="109728" indent="0">
              <a:buNone/>
            </a:pPr>
            <a:r>
              <a:rPr lang="en-US" dirty="0" smtClean="0">
                <a:hlinkClick r:id="rId5"/>
              </a:rPr>
              <a:t>http://www.designersnotebook.com/</a:t>
            </a:r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 and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5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experiences do we take our players through?</a:t>
            </a:r>
          </a:p>
          <a:p>
            <a:pPr lvl="1"/>
            <a:r>
              <a:rPr lang="en-US" dirty="0" smtClean="0"/>
              <a:t>What emotions does the player feel?</a:t>
            </a:r>
          </a:p>
          <a:p>
            <a:r>
              <a:rPr lang="en-US" dirty="0" smtClean="0"/>
              <a:t>How do they interact in the game?</a:t>
            </a:r>
          </a:p>
          <a:p>
            <a:pPr lvl="1"/>
            <a:r>
              <a:rPr lang="en-US" dirty="0" smtClean="0"/>
              <a:t>What do you let them do?</a:t>
            </a:r>
          </a:p>
          <a:p>
            <a:pPr lvl="1"/>
            <a:r>
              <a:rPr lang="en-US" dirty="0" smtClean="0"/>
              <a:t>What do you encourage them to do?</a:t>
            </a:r>
          </a:p>
          <a:p>
            <a:pPr lvl="1"/>
            <a:r>
              <a:rPr lang="en-US" dirty="0" smtClean="0"/>
              <a:t>What do you forbid them from doing?</a:t>
            </a:r>
          </a:p>
          <a:p>
            <a:pPr lvl="1"/>
            <a:r>
              <a:rPr lang="en-US" dirty="0" smtClean="0"/>
              <a:t>How does the AI/game react to the player?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69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do you depict and what are their roles?</a:t>
            </a:r>
          </a:p>
          <a:p>
            <a:r>
              <a:rPr lang="en-US" dirty="0" smtClean="0"/>
              <a:t>Who do you let the player </a:t>
            </a:r>
            <a:r>
              <a:rPr lang="en-US" i="1" dirty="0" smtClean="0"/>
              <a:t>be</a:t>
            </a:r>
            <a:r>
              <a:rPr lang="en-US" dirty="0" smtClean="0"/>
              <a:t>?  </a:t>
            </a:r>
          </a:p>
          <a:p>
            <a:r>
              <a:rPr lang="en-US" dirty="0"/>
              <a:t>What do we teach them about the world?</a:t>
            </a:r>
          </a:p>
          <a:p>
            <a:r>
              <a:rPr lang="en-US" dirty="0"/>
              <a:t>What do we teach them about themselves?</a:t>
            </a:r>
          </a:p>
          <a:p>
            <a:r>
              <a:rPr lang="en-US" dirty="0"/>
              <a:t>What subjects are forbidden?  Why?</a:t>
            </a:r>
          </a:p>
          <a:p>
            <a:r>
              <a:rPr lang="en-US" dirty="0"/>
              <a:t>Is </a:t>
            </a:r>
            <a:r>
              <a:rPr lang="en-US" b="1" i="1" dirty="0"/>
              <a:t>every</a:t>
            </a:r>
            <a:r>
              <a:rPr lang="en-US" dirty="0"/>
              <a:t> design decision you make meaningful?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87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Game designers take a try at GDC 2004:</a:t>
            </a:r>
          </a:p>
          <a:p>
            <a:pPr marL="109728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www.gdcvault.com/play/1014860/Game-Design-Challenge-The-Love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Will Wright is at 21 minutes in.</a:t>
            </a:r>
          </a:p>
          <a:p>
            <a:r>
              <a:rPr lang="en-US" dirty="0" smtClean="0"/>
              <a:t>Other game design challenges at GDC explore other topics, such as how to make a game out of the poetry of Emily Dickenson.  Will Wright kept winning them until they had him pass the crown.</a:t>
            </a:r>
          </a:p>
          <a:p>
            <a:r>
              <a:rPr lang="en-US" dirty="0" smtClean="0"/>
              <a:t>(You’ll need </a:t>
            </a:r>
            <a:r>
              <a:rPr lang="en-US" dirty="0" smtClean="0">
                <a:hlinkClick r:id="rId3" action="ppaction://hlinkfile"/>
              </a:rPr>
              <a:t>Ruffle</a:t>
            </a:r>
            <a:r>
              <a:rPr lang="en-US" dirty="0" smtClean="0"/>
              <a:t> or similar to play Flash content)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Love Story – GDC 2004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7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Commissioned as a recruiting tool</a:t>
            </a:r>
          </a:p>
          <a:p>
            <a:r>
              <a:rPr lang="en-US" dirty="0" smtClean="0"/>
              <a:t>Off-label (forbidden as unauthorized) use as a training tool </a:t>
            </a:r>
          </a:p>
          <a:p>
            <a:endParaRPr lang="en-US" dirty="0"/>
          </a:p>
          <a:p>
            <a:r>
              <a:rPr lang="en-US" dirty="0" smtClean="0"/>
              <a:t>As a game designer (and as a programmer), are there limits to what you will and will not work on?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Americas Army  2002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714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06945"/>
          </a:xfrm>
        </p:spPr>
        <p:txBody>
          <a:bodyPr>
            <a:normAutofit/>
          </a:bodyPr>
          <a:lstStyle/>
          <a:p>
            <a:r>
              <a:rPr lang="en-US" dirty="0" smtClean="0"/>
              <a:t>Serious and non-traditional games touch on serious topics</a:t>
            </a:r>
          </a:p>
          <a:p>
            <a:pPr lvl="1"/>
            <a:r>
              <a:rPr lang="en-US" dirty="0" smtClean="0"/>
              <a:t>People died</a:t>
            </a:r>
          </a:p>
          <a:p>
            <a:pPr lvl="1"/>
            <a:r>
              <a:rPr lang="en-US" dirty="0" smtClean="0"/>
              <a:t>Injustice</a:t>
            </a:r>
          </a:p>
          <a:p>
            <a:pPr lvl="1"/>
            <a:r>
              <a:rPr lang="en-US" dirty="0" smtClean="0"/>
              <a:t>Morality</a:t>
            </a:r>
          </a:p>
          <a:p>
            <a:pPr lvl="1"/>
            <a:r>
              <a:rPr lang="en-US" dirty="0" smtClean="0"/>
              <a:t>Political</a:t>
            </a:r>
          </a:p>
          <a:p>
            <a:r>
              <a:rPr lang="en-US" dirty="0" smtClean="0"/>
              <a:t>Do it wrong and it’s epic fail (do your homework!)</a:t>
            </a:r>
          </a:p>
          <a:p>
            <a:r>
              <a:rPr lang="en-US" dirty="0" smtClean="0"/>
              <a:t>Do it right and people come away changed</a:t>
            </a:r>
          </a:p>
          <a:p>
            <a:r>
              <a:rPr lang="en-US" dirty="0" smtClean="0"/>
              <a:t>What does your publisher say?  Will they take the heat?</a:t>
            </a:r>
          </a:p>
          <a:p>
            <a:r>
              <a:rPr lang="en-US" dirty="0" smtClean="0"/>
              <a:t>Government displeasure? (Ask Sony)</a:t>
            </a:r>
          </a:p>
          <a:p>
            <a:r>
              <a:rPr lang="en-US" dirty="0" smtClean="0"/>
              <a:t>It doesn’t have to be fun (</a:t>
            </a:r>
            <a:r>
              <a:rPr lang="en-US" dirty="0" smtClean="0">
                <a:hlinkClick r:id="rId2"/>
              </a:rPr>
              <a:t>Train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Sensitive 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9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they make normal?</a:t>
            </a:r>
          </a:p>
          <a:p>
            <a:r>
              <a:rPr lang="en-US" dirty="0" smtClean="0"/>
              <a:t>Where is the line between harmless fun and programming people to be insensitive?</a:t>
            </a:r>
          </a:p>
          <a:p>
            <a:r>
              <a:rPr lang="en-US" dirty="0" smtClean="0"/>
              <a:t>What ages are your players?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 smtClean="0"/>
              <a:t>- As a game designer, make considered decisions about the reality you create.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“regular” 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47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Data Protection Regulation (EU)</a:t>
            </a:r>
          </a:p>
          <a:p>
            <a:pPr lvl="1"/>
            <a:r>
              <a:rPr lang="en-US" dirty="0" smtClean="0"/>
              <a:t>Privacy</a:t>
            </a:r>
          </a:p>
          <a:p>
            <a:pPr lvl="1"/>
            <a:r>
              <a:rPr lang="en-US" dirty="0" smtClean="0"/>
              <a:t>Misuse of data</a:t>
            </a:r>
          </a:p>
          <a:p>
            <a:r>
              <a:rPr lang="en-US" dirty="0" smtClean="0"/>
              <a:t>Cooperation with local law enforcement</a:t>
            </a:r>
          </a:p>
          <a:p>
            <a:pPr lvl="1"/>
            <a:r>
              <a:rPr lang="en-US" dirty="0" smtClean="0"/>
              <a:t>Friends lists</a:t>
            </a:r>
          </a:p>
          <a:p>
            <a:pPr lvl="1"/>
            <a:r>
              <a:rPr lang="en-US" dirty="0" smtClean="0"/>
              <a:t>Chat text</a:t>
            </a:r>
          </a:p>
          <a:p>
            <a:r>
              <a:rPr lang="en-US" dirty="0" smtClean="0"/>
              <a:t>Is your platform responsible for the content on it?</a:t>
            </a:r>
          </a:p>
          <a:p>
            <a:pPr lvl="1"/>
            <a:r>
              <a:rPr lang="en-US" dirty="0" smtClean="0"/>
              <a:t>Objectionable player-generated content</a:t>
            </a:r>
          </a:p>
          <a:p>
            <a:pPr lvl="1"/>
            <a:r>
              <a:rPr lang="en-US" dirty="0" smtClean="0"/>
              <a:t>Objectionable player behavior</a:t>
            </a:r>
          </a:p>
          <a:p>
            <a:pPr lvl="1"/>
            <a:r>
              <a:rPr lang="en-US" dirty="0" smtClean="0"/>
              <a:t>Social Media?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issues from “regular”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59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20056</TotalTime>
  <Words>430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Lucida Sans Unicode</vt:lpstr>
      <vt:lpstr>Verdana</vt:lpstr>
      <vt:lpstr>Wingdings 2</vt:lpstr>
      <vt:lpstr>Wingdings 3</vt:lpstr>
      <vt:lpstr>Concourse</vt:lpstr>
      <vt:lpstr>Game Design – Serious Games &amp; Off-beat Games</vt:lpstr>
      <vt:lpstr>Credits and Sources</vt:lpstr>
      <vt:lpstr>Game Design</vt:lpstr>
      <vt:lpstr>Game Design</vt:lpstr>
      <vt:lpstr>The Love Story – GDC 2004 </vt:lpstr>
      <vt:lpstr>Americas Army  2002</vt:lpstr>
      <vt:lpstr>Handling Sensitive Topics</vt:lpstr>
      <vt:lpstr>Consider “regular” games</vt:lpstr>
      <vt:lpstr>Similar issues from “regular” software</vt:lpstr>
      <vt:lpstr>Q&amp;A</vt:lpstr>
    </vt:vector>
  </TitlesOfParts>
  <Company>The Ohio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Serious Ganes</dc:title>
  <dc:creator>Neil Kirby</dc:creator>
  <cp:lastModifiedBy>Kirby, Neil</cp:lastModifiedBy>
  <cp:revision>292</cp:revision>
  <cp:lastPrinted>2018-01-04T20:35:19Z</cp:lastPrinted>
  <dcterms:created xsi:type="dcterms:W3CDTF">2014-06-17T17:24:43Z</dcterms:created>
  <dcterms:modified xsi:type="dcterms:W3CDTF">2023-11-15T17:56:54Z</dcterms:modified>
</cp:coreProperties>
</file>