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2"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18242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31244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158855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1256E53-60EC-4127-9655-866A0992E6F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49476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34956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DE1E7AC-00B8-4BA0-866E-7CED6AD130F9}"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769598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DE1E7AC-00B8-4BA0-866E-7CED6AD130F9}"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229677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2788155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DE1E7AC-00B8-4BA0-866E-7CED6AD130F9}" type="datetimeFigureOut">
              <a:rPr lang="en-US" smtClean="0"/>
              <a:t>1/26/2016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1256E53-60EC-4127-9655-866A0992E6F2}" type="slidenum">
              <a:rPr lang="en-US" smtClean="0"/>
              <a:t>‹#›</a:t>
            </a:fld>
            <a:endParaRPr lang="en-US"/>
          </a:p>
        </p:txBody>
      </p:sp>
    </p:spTree>
    <p:extLst>
      <p:ext uri="{BB962C8B-B14F-4D97-AF65-F5344CB8AC3E}">
        <p14:creationId xmlns:p14="http://schemas.microsoft.com/office/powerpoint/2010/main" val="11541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1E7AC-00B8-4BA0-866E-7CED6AD130F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15507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1E7AC-00B8-4BA0-866E-7CED6AD130F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160691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237483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E1E7AC-00B8-4BA0-866E-7CED6AD130F9}"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179101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1E7AC-00B8-4BA0-866E-7CED6AD130F9}"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386023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DE1E7AC-00B8-4BA0-866E-7CED6AD130F9}"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25141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279420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1E7AC-00B8-4BA0-866E-7CED6AD130F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56E53-60EC-4127-9655-866A0992E6F2}" type="slidenum">
              <a:rPr lang="en-US" smtClean="0"/>
              <a:t>‹#›</a:t>
            </a:fld>
            <a:endParaRPr lang="en-US"/>
          </a:p>
        </p:txBody>
      </p:sp>
    </p:spTree>
    <p:extLst>
      <p:ext uri="{BB962C8B-B14F-4D97-AF65-F5344CB8AC3E}">
        <p14:creationId xmlns:p14="http://schemas.microsoft.com/office/powerpoint/2010/main" val="15118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E1E7AC-00B8-4BA0-866E-7CED6AD130F9}" type="datetimeFigureOut">
              <a:rPr lang="en-US" smtClean="0"/>
              <a:t>1/26/2016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1256E53-60EC-4127-9655-866A0992E6F2}" type="slidenum">
              <a:rPr lang="en-US" smtClean="0"/>
              <a:t>‹#›</a:t>
            </a:fld>
            <a:endParaRPr lang="en-US"/>
          </a:p>
        </p:txBody>
      </p:sp>
    </p:spTree>
    <p:extLst>
      <p:ext uri="{BB962C8B-B14F-4D97-AF65-F5344CB8AC3E}">
        <p14:creationId xmlns:p14="http://schemas.microsoft.com/office/powerpoint/2010/main" val="4241675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and teamwork topics</a:t>
            </a:r>
            <a:endParaRPr lang="en-US" dirty="0"/>
          </a:p>
        </p:txBody>
      </p:sp>
      <p:sp>
        <p:nvSpPr>
          <p:cNvPr id="3" name="Subtitle 2"/>
          <p:cNvSpPr>
            <a:spLocks noGrp="1"/>
          </p:cNvSpPr>
          <p:nvPr>
            <p:ph type="subTitle" idx="1"/>
          </p:nvPr>
        </p:nvSpPr>
        <p:spPr/>
        <p:txBody>
          <a:bodyPr/>
          <a:lstStyle/>
          <a:p>
            <a:r>
              <a:rPr lang="en-US" dirty="0" smtClean="0"/>
              <a:t>For CSE 3902</a:t>
            </a:r>
          </a:p>
          <a:p>
            <a:r>
              <a:rPr lang="en-US" smtClean="0"/>
              <a:t>By: Matt </a:t>
            </a:r>
            <a:r>
              <a:rPr lang="en-US" dirty="0" smtClean="0"/>
              <a:t>Boggus</a:t>
            </a:r>
            <a:endParaRPr lang="en-US" dirty="0"/>
          </a:p>
        </p:txBody>
      </p:sp>
    </p:spTree>
    <p:extLst>
      <p:ext uri="{BB962C8B-B14F-4D97-AF65-F5344CB8AC3E}">
        <p14:creationId xmlns:p14="http://schemas.microsoft.com/office/powerpoint/2010/main" val="17061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policies on teamwork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Everyone should be doing roughly the same amount of work each sprint and should not be doing all of their work the day before a deadline</a:t>
            </a:r>
          </a:p>
          <a:p>
            <a:pPr lvl="1"/>
            <a:r>
              <a:rPr lang="en-US" dirty="0" smtClean="0"/>
              <a:t>Grading plan and syllabus have additional details</a:t>
            </a:r>
          </a:p>
          <a:p>
            <a:endParaRPr lang="en-US" dirty="0" smtClean="0"/>
          </a:p>
          <a:p>
            <a:r>
              <a:rPr lang="en-US" dirty="0" smtClean="0"/>
              <a:t>Ideally everyone should be able to design the parts of the system they are responsible for implementing, but since the pieces must fit together you need to agree on how to handle conflicts</a:t>
            </a:r>
          </a:p>
          <a:p>
            <a:pPr lvl="1"/>
            <a:r>
              <a:rPr lang="en-US" dirty="0" smtClean="0"/>
              <a:t>By team consensus / vote</a:t>
            </a:r>
          </a:p>
          <a:p>
            <a:pPr lvl="1"/>
            <a:r>
              <a:rPr lang="en-US" dirty="0" smtClean="0"/>
              <a:t>By the choice of team leader(s) </a:t>
            </a:r>
          </a:p>
          <a:p>
            <a:pPr lvl="1"/>
            <a:endParaRPr lang="en-US" dirty="0" smtClean="0"/>
          </a:p>
          <a:p>
            <a:r>
              <a:rPr lang="en-US" dirty="0" smtClean="0"/>
              <a:t>Peer evaluation forms at the end of Sprints 2-6</a:t>
            </a:r>
          </a:p>
          <a:p>
            <a:pPr lvl="1"/>
            <a:r>
              <a:rPr lang="en-US" dirty="0" smtClean="0"/>
              <a:t>See class website for example</a:t>
            </a:r>
          </a:p>
          <a:p>
            <a:pPr lvl="1"/>
            <a:r>
              <a:rPr lang="en-US" dirty="0" smtClean="0"/>
              <a:t>Talk to the instructor privately if serious problems occur mid-sprint</a:t>
            </a:r>
          </a:p>
        </p:txBody>
      </p:sp>
    </p:spTree>
    <p:extLst>
      <p:ext uri="{BB962C8B-B14F-4D97-AF65-F5344CB8AC3E}">
        <p14:creationId xmlns:p14="http://schemas.microsoft.com/office/powerpoint/2010/main" val="102180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on Agile teams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482" y="2336800"/>
            <a:ext cx="5895012" cy="3598863"/>
          </a:xfrm>
        </p:spPr>
      </p:pic>
      <p:sp>
        <p:nvSpPr>
          <p:cNvPr id="5" name="Rectangle 4"/>
          <p:cNvSpPr/>
          <p:nvPr/>
        </p:nvSpPr>
        <p:spPr>
          <a:xfrm>
            <a:off x="1637710" y="6187126"/>
            <a:ext cx="7724004" cy="369332"/>
          </a:xfrm>
          <a:prstGeom prst="rect">
            <a:avLst/>
          </a:prstGeom>
        </p:spPr>
        <p:txBody>
          <a:bodyPr wrap="square">
            <a:spAutoFit/>
          </a:bodyPr>
          <a:lstStyle/>
          <a:p>
            <a:r>
              <a:rPr lang="en-US" dirty="0" smtClean="0"/>
              <a:t>Image from http://www.agilemodeling.com/essays/communication.htm</a:t>
            </a:r>
            <a:endParaRPr lang="en-US" dirty="0"/>
          </a:p>
        </p:txBody>
      </p:sp>
    </p:spTree>
    <p:extLst>
      <p:ext uri="{BB962C8B-B14F-4D97-AF65-F5344CB8AC3E}">
        <p14:creationId xmlns:p14="http://schemas.microsoft.com/office/powerpoint/2010/main" val="327974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on Agile teams</a:t>
            </a:r>
            <a:br>
              <a:rPr lang="en-US" dirty="0" smtClean="0"/>
            </a:br>
            <a:r>
              <a:rPr lang="en-US" dirty="0" smtClean="0"/>
              <a:t>Possible meeting structure</a:t>
            </a:r>
            <a:endParaRPr lang="en-US" dirty="0"/>
          </a:p>
        </p:txBody>
      </p:sp>
      <p:pic>
        <p:nvPicPr>
          <p:cNvPr id="5" name="Content Placeholder 4"/>
          <p:cNvPicPr>
            <a:picLocks noGrp="1" noChangeAspect="1"/>
          </p:cNvPicPr>
          <p:nvPr>
            <p:ph idx="1"/>
          </p:nvPr>
        </p:nvPicPr>
        <p:blipFill>
          <a:blip r:embed="rId2"/>
          <a:stretch>
            <a:fillRect/>
          </a:stretch>
        </p:blipFill>
        <p:spPr>
          <a:xfrm>
            <a:off x="2656935" y="2336800"/>
            <a:ext cx="5662106" cy="3598863"/>
          </a:xfrm>
          <a:prstGeom prst="rect">
            <a:avLst/>
          </a:prstGeom>
        </p:spPr>
      </p:pic>
      <p:sp>
        <p:nvSpPr>
          <p:cNvPr id="6" name="Rectangle 5"/>
          <p:cNvSpPr/>
          <p:nvPr/>
        </p:nvSpPr>
        <p:spPr>
          <a:xfrm>
            <a:off x="1280160" y="6057900"/>
            <a:ext cx="9605553" cy="369332"/>
          </a:xfrm>
          <a:prstGeom prst="rect">
            <a:avLst/>
          </a:prstGeom>
        </p:spPr>
        <p:txBody>
          <a:bodyPr wrap="square">
            <a:spAutoFit/>
          </a:bodyPr>
          <a:lstStyle/>
          <a:p>
            <a:r>
              <a:rPr lang="en-US" dirty="0" smtClean="0"/>
              <a:t>Image from http://scrumtrainingseries.com/DailyScrumMeeting/DailyScrumMeeting.htm</a:t>
            </a:r>
            <a:endParaRPr lang="en-US" dirty="0"/>
          </a:p>
        </p:txBody>
      </p:sp>
    </p:spTree>
    <p:extLst>
      <p:ext uri="{BB962C8B-B14F-4D97-AF65-F5344CB8AC3E}">
        <p14:creationId xmlns:p14="http://schemas.microsoft.com/office/powerpoint/2010/main" val="428350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on Agile teams</a:t>
            </a:r>
            <a:br>
              <a:rPr lang="en-US" dirty="0" smtClean="0"/>
            </a:br>
            <a:r>
              <a:rPr lang="en-US" dirty="0" smtClean="0"/>
              <a:t>Daily SCRUM / Stand-up meetings</a:t>
            </a:r>
            <a:endParaRPr lang="en-US" dirty="0"/>
          </a:p>
        </p:txBody>
      </p:sp>
      <p:sp>
        <p:nvSpPr>
          <p:cNvPr id="3" name="Content Placeholder 2"/>
          <p:cNvSpPr>
            <a:spLocks noGrp="1"/>
          </p:cNvSpPr>
          <p:nvPr>
            <p:ph idx="1"/>
          </p:nvPr>
        </p:nvSpPr>
        <p:spPr/>
        <p:txBody>
          <a:bodyPr/>
          <a:lstStyle/>
          <a:p>
            <a:endParaRPr lang="en-US" dirty="0" smtClean="0"/>
          </a:p>
          <a:p>
            <a:r>
              <a:rPr lang="en-US" dirty="0" smtClean="0"/>
              <a:t>Every team member answers the following three questions (assuming meetings occur daily)</a:t>
            </a:r>
          </a:p>
          <a:p>
            <a:endParaRPr lang="en-US" dirty="0" smtClean="0"/>
          </a:p>
          <a:p>
            <a:pPr lvl="1"/>
            <a:r>
              <a:rPr lang="en-US" dirty="0" smtClean="0">
                <a:effectLst/>
              </a:rPr>
              <a:t>What did I accomplish yesterday?</a:t>
            </a:r>
          </a:p>
          <a:p>
            <a:pPr lvl="1"/>
            <a:endParaRPr lang="en-US" dirty="0" smtClean="0">
              <a:effectLst/>
            </a:endParaRPr>
          </a:p>
          <a:p>
            <a:pPr lvl="1"/>
            <a:r>
              <a:rPr lang="en-US" dirty="0" smtClean="0">
                <a:effectLst/>
              </a:rPr>
              <a:t>What will I do today?</a:t>
            </a:r>
          </a:p>
          <a:p>
            <a:pPr lvl="1"/>
            <a:endParaRPr lang="en-US" dirty="0" smtClean="0">
              <a:effectLst/>
            </a:endParaRPr>
          </a:p>
          <a:p>
            <a:pPr lvl="1"/>
            <a:r>
              <a:rPr lang="en-US" dirty="0" smtClean="0">
                <a:effectLst/>
              </a:rPr>
              <a:t>What obstacles are impeding my progress?</a:t>
            </a:r>
          </a:p>
          <a:p>
            <a:endParaRPr lang="en-US" dirty="0" smtClean="0">
              <a:effectLst/>
            </a:endParaRPr>
          </a:p>
        </p:txBody>
      </p:sp>
    </p:spTree>
    <p:extLst>
      <p:ext uri="{BB962C8B-B14F-4D97-AF65-F5344CB8AC3E}">
        <p14:creationId xmlns:p14="http://schemas.microsoft.com/office/powerpoint/2010/main" val="2056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resolution styles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Avoidance</a:t>
            </a:r>
          </a:p>
          <a:p>
            <a:pPr lvl="1"/>
            <a:r>
              <a:rPr lang="en-US" dirty="0" smtClean="0"/>
              <a:t>One party ignores the conflict</a:t>
            </a:r>
          </a:p>
          <a:p>
            <a:r>
              <a:rPr lang="en-US" dirty="0" smtClean="0"/>
              <a:t>Yielding</a:t>
            </a:r>
          </a:p>
          <a:p>
            <a:pPr lvl="1"/>
            <a:r>
              <a:rPr lang="en-US" dirty="0" smtClean="0"/>
              <a:t>One party allows the other to determine the outcome</a:t>
            </a:r>
          </a:p>
          <a:p>
            <a:r>
              <a:rPr lang="en-US" dirty="0" smtClean="0"/>
              <a:t>Competitive</a:t>
            </a:r>
          </a:p>
          <a:p>
            <a:pPr lvl="1"/>
            <a:r>
              <a:rPr lang="en-US" dirty="0" smtClean="0"/>
              <a:t>The “strongest” party wins</a:t>
            </a:r>
          </a:p>
          <a:p>
            <a:pPr lvl="1"/>
            <a:r>
              <a:rPr lang="en-US" dirty="0" smtClean="0"/>
              <a:t>Assertiveness, arguments, insults, etc.</a:t>
            </a:r>
          </a:p>
          <a:p>
            <a:pPr lvl="1"/>
            <a:r>
              <a:rPr lang="en-US" b="1" u="sng" dirty="0" smtClean="0"/>
              <a:t>Do not use this approach in this class</a:t>
            </a:r>
          </a:p>
          <a:p>
            <a:r>
              <a:rPr lang="en-US" dirty="0" smtClean="0"/>
              <a:t>Cooperation</a:t>
            </a:r>
          </a:p>
          <a:p>
            <a:pPr lvl="1"/>
            <a:r>
              <a:rPr lang="en-US" dirty="0" smtClean="0"/>
              <a:t>Communicate to find a solution acceptable to both parties</a:t>
            </a:r>
          </a:p>
          <a:p>
            <a:pPr lvl="1"/>
            <a:r>
              <a:rPr lang="en-US" b="1" u="sng" dirty="0" smtClean="0"/>
              <a:t>This method is encouraged</a:t>
            </a:r>
          </a:p>
          <a:p>
            <a:r>
              <a:rPr lang="en-US" dirty="0" smtClean="0"/>
              <a:t>Conciliation</a:t>
            </a:r>
          </a:p>
          <a:p>
            <a:pPr lvl="1"/>
            <a:r>
              <a:rPr lang="en-US" dirty="0" smtClean="0"/>
              <a:t>Communicate to find a solution both parties at least can agree to</a:t>
            </a:r>
          </a:p>
          <a:p>
            <a:pPr lvl="1"/>
            <a:r>
              <a:rPr lang="en-US" b="1" u="sng" dirty="0" smtClean="0"/>
              <a:t>Resort to this if cooperation fails</a:t>
            </a:r>
          </a:p>
          <a:p>
            <a:pPr marL="0" indent="0">
              <a:buNone/>
            </a:pPr>
            <a:endParaRPr lang="en-US" dirty="0" smtClean="0"/>
          </a:p>
        </p:txBody>
      </p:sp>
    </p:spTree>
    <p:extLst>
      <p:ext uri="{BB962C8B-B14F-4D97-AF65-F5344CB8AC3E}">
        <p14:creationId xmlns:p14="http://schemas.microsoft.com/office/powerpoint/2010/main" val="235080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resolution tips </a:t>
            </a:r>
            <a:endParaRPr lang="en-US" dirty="0"/>
          </a:p>
        </p:txBody>
      </p:sp>
      <p:sp>
        <p:nvSpPr>
          <p:cNvPr id="3" name="Content Placeholder 2"/>
          <p:cNvSpPr>
            <a:spLocks noGrp="1"/>
          </p:cNvSpPr>
          <p:nvPr>
            <p:ph idx="1"/>
          </p:nvPr>
        </p:nvSpPr>
        <p:spPr/>
        <p:txBody>
          <a:bodyPr>
            <a:normAutofit/>
          </a:bodyPr>
          <a:lstStyle/>
          <a:p>
            <a:r>
              <a:rPr lang="en-US" dirty="0" smtClean="0"/>
              <a:t>Practice active listening</a:t>
            </a:r>
          </a:p>
          <a:p>
            <a:pPr lvl="1"/>
            <a:r>
              <a:rPr lang="en-US" dirty="0" smtClean="0"/>
              <a:t>Listener restates or paraphrases what they have heard in their own words, to confirm what they have heard and moreover, to confirm the understanding of both parties</a:t>
            </a:r>
          </a:p>
          <a:p>
            <a:r>
              <a:rPr lang="en-US" dirty="0" smtClean="0"/>
              <a:t>Manage your emotions</a:t>
            </a:r>
          </a:p>
          <a:p>
            <a:pPr lvl="1"/>
            <a:r>
              <a:rPr lang="en-US" dirty="0" smtClean="0"/>
              <a:t>To an extent, this is a skill you can learn and practice</a:t>
            </a:r>
          </a:p>
          <a:p>
            <a:pPr lvl="1"/>
            <a:r>
              <a:rPr lang="en-US" dirty="0" smtClean="0"/>
              <a:t>Isn’t brought up much in science and engineering classes, so you may have to deal with others with low knowledge/experience on this topic</a:t>
            </a:r>
          </a:p>
          <a:p>
            <a:r>
              <a:rPr lang="en-US" dirty="0" smtClean="0"/>
              <a:t>Agree on a conflict resolution strategy BEFORE conflict occurs</a:t>
            </a:r>
          </a:p>
          <a:p>
            <a:pPr lvl="1"/>
            <a:r>
              <a:rPr lang="en-US" dirty="0" smtClean="0"/>
              <a:t>Voting, leaders choose, etc.</a:t>
            </a:r>
          </a:p>
        </p:txBody>
      </p:sp>
    </p:spTree>
    <p:extLst>
      <p:ext uri="{BB962C8B-B14F-4D97-AF65-F5344CB8AC3E}">
        <p14:creationId xmlns:p14="http://schemas.microsoft.com/office/powerpoint/2010/main" val="2967453130"/>
      </p:ext>
    </p:extLst>
  </p:cSld>
  <p:clrMapOvr>
    <a:masterClrMapping/>
  </p:clrMapOvr>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71</TotalTime>
  <Words>339</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Communication and teamwork topics</vt:lpstr>
      <vt:lpstr>Class policies on teamwork</vt:lpstr>
      <vt:lpstr>Communication on Agile teams</vt:lpstr>
      <vt:lpstr>Communication on Agile teams Possible meeting structure</vt:lpstr>
      <vt:lpstr>Communication on Agile teams Daily SCRUM / Stand-up meetings</vt:lpstr>
      <vt:lpstr>Conflict resolution styles</vt:lpstr>
      <vt:lpstr>Conflict resolution tips </vt:lpstr>
    </vt:vector>
  </TitlesOfParts>
  <Company>The Ohio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teamwork topics</dc:title>
  <dc:creator>boggus, matthew joseph</dc:creator>
  <cp:lastModifiedBy>boggus, matthew joseph</cp:lastModifiedBy>
  <cp:revision>11</cp:revision>
  <dcterms:created xsi:type="dcterms:W3CDTF">2015-05-18T14:28:57Z</dcterms:created>
  <dcterms:modified xsi:type="dcterms:W3CDTF">2016-01-26T19:17:35Z</dcterms:modified>
</cp:coreProperties>
</file>