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98" autoAdjust="0"/>
    <p:restoredTop sz="94660"/>
  </p:normalViewPr>
  <p:slideViewPr>
    <p:cSldViewPr>
      <p:cViewPr varScale="1">
        <p:scale>
          <a:sx n="82" d="100"/>
          <a:sy n="82" d="100"/>
        </p:scale>
        <p:origin x="-365" y="-8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A4AF15F4-9378-4045-986B-71D3E1088428}" type="datetimeFigureOut">
              <a:rPr lang="pt-BR" smtClean="0"/>
              <a:t>23/07/2023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DEA581-B421-4B75-9774-57EB86954AD8}" type="slidenum">
              <a:rPr lang="pt-BR" smtClean="0"/>
              <a:t>‹nº›</a:t>
            </a:fld>
            <a:endParaRPr lang="pt-BR"/>
          </a:p>
        </p:txBody>
      </p:sp>
    </p:spTree>
    <p:extLst>
      <p:ext uri="{BB962C8B-B14F-4D97-AF65-F5344CB8AC3E}">
        <p14:creationId xmlns:p14="http://schemas.microsoft.com/office/powerpoint/2010/main" val="999943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A4AF15F4-9378-4045-986B-71D3E1088428}" type="datetimeFigureOut">
              <a:rPr lang="pt-BR" smtClean="0"/>
              <a:t>23/07/2023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DEA581-B421-4B75-9774-57EB86954AD8}" type="slidenum">
              <a:rPr lang="pt-BR" smtClean="0"/>
              <a:t>‹nº›</a:t>
            </a:fld>
            <a:endParaRPr lang="pt-BR"/>
          </a:p>
        </p:txBody>
      </p:sp>
    </p:spTree>
    <p:extLst>
      <p:ext uri="{BB962C8B-B14F-4D97-AF65-F5344CB8AC3E}">
        <p14:creationId xmlns:p14="http://schemas.microsoft.com/office/powerpoint/2010/main" val="1011298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A4AF15F4-9378-4045-986B-71D3E1088428}" type="datetimeFigureOut">
              <a:rPr lang="pt-BR" smtClean="0"/>
              <a:t>23/07/2023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DEA581-B421-4B75-9774-57EB86954AD8}" type="slidenum">
              <a:rPr lang="pt-BR" smtClean="0"/>
              <a:t>‹nº›</a:t>
            </a:fld>
            <a:endParaRPr lang="pt-BR"/>
          </a:p>
        </p:txBody>
      </p:sp>
    </p:spTree>
    <p:extLst>
      <p:ext uri="{BB962C8B-B14F-4D97-AF65-F5344CB8AC3E}">
        <p14:creationId xmlns:p14="http://schemas.microsoft.com/office/powerpoint/2010/main" val="2674864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A4AF15F4-9378-4045-986B-71D3E1088428}" type="datetimeFigureOut">
              <a:rPr lang="pt-BR" smtClean="0"/>
              <a:t>23/07/2023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DEA581-B421-4B75-9774-57EB86954AD8}" type="slidenum">
              <a:rPr lang="pt-BR" smtClean="0"/>
              <a:t>‹nº›</a:t>
            </a:fld>
            <a:endParaRPr lang="pt-BR"/>
          </a:p>
        </p:txBody>
      </p:sp>
    </p:spTree>
    <p:extLst>
      <p:ext uri="{BB962C8B-B14F-4D97-AF65-F5344CB8AC3E}">
        <p14:creationId xmlns:p14="http://schemas.microsoft.com/office/powerpoint/2010/main" val="1413956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A4AF15F4-9378-4045-986B-71D3E1088428}" type="datetimeFigureOut">
              <a:rPr lang="pt-BR" smtClean="0"/>
              <a:t>23/07/2023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DEA581-B421-4B75-9774-57EB86954AD8}" type="slidenum">
              <a:rPr lang="pt-BR" smtClean="0"/>
              <a:t>‹nº›</a:t>
            </a:fld>
            <a:endParaRPr lang="pt-BR"/>
          </a:p>
        </p:txBody>
      </p:sp>
    </p:spTree>
    <p:extLst>
      <p:ext uri="{BB962C8B-B14F-4D97-AF65-F5344CB8AC3E}">
        <p14:creationId xmlns:p14="http://schemas.microsoft.com/office/powerpoint/2010/main" val="1996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A4AF15F4-9378-4045-986B-71D3E1088428}" type="datetimeFigureOut">
              <a:rPr lang="pt-BR" smtClean="0"/>
              <a:t>23/07/2023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6DEA581-B421-4B75-9774-57EB86954AD8}" type="slidenum">
              <a:rPr lang="pt-BR" smtClean="0"/>
              <a:t>‹nº›</a:t>
            </a:fld>
            <a:endParaRPr lang="pt-BR"/>
          </a:p>
        </p:txBody>
      </p:sp>
    </p:spTree>
    <p:extLst>
      <p:ext uri="{BB962C8B-B14F-4D97-AF65-F5344CB8AC3E}">
        <p14:creationId xmlns:p14="http://schemas.microsoft.com/office/powerpoint/2010/main" val="3362085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A4AF15F4-9378-4045-986B-71D3E1088428}" type="datetimeFigureOut">
              <a:rPr lang="pt-BR" smtClean="0"/>
              <a:t>23/07/2023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6DEA581-B421-4B75-9774-57EB86954AD8}" type="slidenum">
              <a:rPr lang="pt-BR" smtClean="0"/>
              <a:t>‹nº›</a:t>
            </a:fld>
            <a:endParaRPr lang="pt-BR"/>
          </a:p>
        </p:txBody>
      </p:sp>
    </p:spTree>
    <p:extLst>
      <p:ext uri="{BB962C8B-B14F-4D97-AF65-F5344CB8AC3E}">
        <p14:creationId xmlns:p14="http://schemas.microsoft.com/office/powerpoint/2010/main" val="1454310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A4AF15F4-9378-4045-986B-71D3E1088428}" type="datetimeFigureOut">
              <a:rPr lang="pt-BR" smtClean="0"/>
              <a:t>23/07/2023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76DEA581-B421-4B75-9774-57EB86954AD8}" type="slidenum">
              <a:rPr lang="pt-BR" smtClean="0"/>
              <a:t>‹nº›</a:t>
            </a:fld>
            <a:endParaRPr lang="pt-BR"/>
          </a:p>
        </p:txBody>
      </p:sp>
    </p:spTree>
    <p:extLst>
      <p:ext uri="{BB962C8B-B14F-4D97-AF65-F5344CB8AC3E}">
        <p14:creationId xmlns:p14="http://schemas.microsoft.com/office/powerpoint/2010/main" val="3398663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A4AF15F4-9378-4045-986B-71D3E1088428}" type="datetimeFigureOut">
              <a:rPr lang="pt-BR" smtClean="0"/>
              <a:t>23/07/2023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76DEA581-B421-4B75-9774-57EB86954AD8}" type="slidenum">
              <a:rPr lang="pt-BR" smtClean="0"/>
              <a:t>‹nº›</a:t>
            </a:fld>
            <a:endParaRPr lang="pt-BR"/>
          </a:p>
        </p:txBody>
      </p:sp>
    </p:spTree>
    <p:extLst>
      <p:ext uri="{BB962C8B-B14F-4D97-AF65-F5344CB8AC3E}">
        <p14:creationId xmlns:p14="http://schemas.microsoft.com/office/powerpoint/2010/main" val="3675021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A4AF15F4-9378-4045-986B-71D3E1088428}" type="datetimeFigureOut">
              <a:rPr lang="pt-BR" smtClean="0"/>
              <a:t>23/07/2023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6DEA581-B421-4B75-9774-57EB86954AD8}" type="slidenum">
              <a:rPr lang="pt-BR" smtClean="0"/>
              <a:t>‹nº›</a:t>
            </a:fld>
            <a:endParaRPr lang="pt-BR"/>
          </a:p>
        </p:txBody>
      </p:sp>
    </p:spTree>
    <p:extLst>
      <p:ext uri="{BB962C8B-B14F-4D97-AF65-F5344CB8AC3E}">
        <p14:creationId xmlns:p14="http://schemas.microsoft.com/office/powerpoint/2010/main" val="782763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A4AF15F4-9378-4045-986B-71D3E1088428}" type="datetimeFigureOut">
              <a:rPr lang="pt-BR" smtClean="0"/>
              <a:t>23/07/2023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6DEA581-B421-4B75-9774-57EB86954AD8}" type="slidenum">
              <a:rPr lang="pt-BR" smtClean="0"/>
              <a:t>‹nº›</a:t>
            </a:fld>
            <a:endParaRPr lang="pt-BR"/>
          </a:p>
        </p:txBody>
      </p:sp>
    </p:spTree>
    <p:extLst>
      <p:ext uri="{BB962C8B-B14F-4D97-AF65-F5344CB8AC3E}">
        <p14:creationId xmlns:p14="http://schemas.microsoft.com/office/powerpoint/2010/main" val="2139816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F15F4-9378-4045-986B-71D3E1088428}" type="datetimeFigureOut">
              <a:rPr lang="pt-BR" smtClean="0"/>
              <a:t>23/07/2023</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EA581-B421-4B75-9774-57EB86954AD8}" type="slidenum">
              <a:rPr lang="pt-BR" smtClean="0"/>
              <a:t>‹nº›</a:t>
            </a:fld>
            <a:endParaRPr lang="pt-BR"/>
          </a:p>
        </p:txBody>
      </p:sp>
    </p:spTree>
    <p:extLst>
      <p:ext uri="{BB962C8B-B14F-4D97-AF65-F5344CB8AC3E}">
        <p14:creationId xmlns:p14="http://schemas.microsoft.com/office/powerpoint/2010/main" val="42741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27584" y="0"/>
            <a:ext cx="7772400" cy="1470025"/>
          </a:xfrm>
        </p:spPr>
        <p:txBody>
          <a:bodyPr/>
          <a:lstStyle/>
          <a:p>
            <a:r>
              <a:rPr lang="pt-BR" dirty="0" smtClean="0"/>
              <a:t>Oque são Fluxogramas?</a:t>
            </a:r>
            <a:endParaRPr lang="pt-BR" dirty="0"/>
          </a:p>
        </p:txBody>
      </p:sp>
      <p:sp>
        <p:nvSpPr>
          <p:cNvPr id="3" name="Subtítulo 2"/>
          <p:cNvSpPr>
            <a:spLocks noGrp="1"/>
          </p:cNvSpPr>
          <p:nvPr>
            <p:ph type="subTitle" idx="1"/>
          </p:nvPr>
        </p:nvSpPr>
        <p:spPr>
          <a:xfrm>
            <a:off x="1691680" y="1412776"/>
            <a:ext cx="6400800" cy="1752600"/>
          </a:xfrm>
        </p:spPr>
        <p:txBody>
          <a:bodyPr/>
          <a:lstStyle/>
          <a:p>
            <a:r>
              <a:rPr lang="pt-BR" dirty="0" smtClean="0"/>
              <a:t>Em termos técnicos: A representação visual de um algoritmo.</a:t>
            </a:r>
            <a:endParaRPr lang="pt-BR" dirty="0"/>
          </a:p>
        </p:txBody>
      </p:sp>
    </p:spTree>
    <p:extLst>
      <p:ext uri="{BB962C8B-B14F-4D97-AF65-F5344CB8AC3E}">
        <p14:creationId xmlns:p14="http://schemas.microsoft.com/office/powerpoint/2010/main" val="216955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spTree>
    <p:extLst>
      <p:ext uri="{BB962C8B-B14F-4D97-AF65-F5344CB8AC3E}">
        <p14:creationId xmlns:p14="http://schemas.microsoft.com/office/powerpoint/2010/main" val="237506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spTree>
    <p:extLst>
      <p:ext uri="{BB962C8B-B14F-4D97-AF65-F5344CB8AC3E}">
        <p14:creationId xmlns:p14="http://schemas.microsoft.com/office/powerpoint/2010/main" val="1672825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spTree>
    <p:extLst>
      <p:ext uri="{BB962C8B-B14F-4D97-AF65-F5344CB8AC3E}">
        <p14:creationId xmlns:p14="http://schemas.microsoft.com/office/powerpoint/2010/main" val="2289557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spTree>
    <p:extLst>
      <p:ext uri="{BB962C8B-B14F-4D97-AF65-F5344CB8AC3E}">
        <p14:creationId xmlns:p14="http://schemas.microsoft.com/office/powerpoint/2010/main" val="1002250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spTree>
    <p:extLst>
      <p:ext uri="{BB962C8B-B14F-4D97-AF65-F5344CB8AC3E}">
        <p14:creationId xmlns:p14="http://schemas.microsoft.com/office/powerpoint/2010/main" val="2840696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spTree>
    <p:extLst>
      <p:ext uri="{BB962C8B-B14F-4D97-AF65-F5344CB8AC3E}">
        <p14:creationId xmlns:p14="http://schemas.microsoft.com/office/powerpoint/2010/main" val="1953762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spTree>
    <p:extLst>
      <p:ext uri="{BB962C8B-B14F-4D97-AF65-F5344CB8AC3E}">
        <p14:creationId xmlns:p14="http://schemas.microsoft.com/office/powerpoint/2010/main" val="3829620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Mas isso não explica nada!</a:t>
            </a:r>
            <a:endParaRPr lang="pt-BR" dirty="0"/>
          </a:p>
        </p:txBody>
      </p:sp>
      <p:sp>
        <p:nvSpPr>
          <p:cNvPr id="3" name="Espaço Reservado para Conteúdo 2"/>
          <p:cNvSpPr>
            <a:spLocks noGrp="1"/>
          </p:cNvSpPr>
          <p:nvPr>
            <p:ph idx="1"/>
          </p:nvPr>
        </p:nvSpPr>
        <p:spPr>
          <a:xfrm>
            <a:off x="395536" y="1124744"/>
            <a:ext cx="8229600" cy="4525963"/>
          </a:xfrm>
        </p:spPr>
        <p:txBody>
          <a:bodyPr/>
          <a:lstStyle/>
          <a:p>
            <a:r>
              <a:rPr lang="pt-BR" dirty="0" smtClean="0"/>
              <a:t>Fluxo grama é uma ferramenta gerencial poderosa, que permite mostrar como um trabalho deve ser feito, as possibilidades, e viáveis soluções para solução de problemas que surgem no encalço desta atividade.</a:t>
            </a:r>
            <a:endParaRPr lang="pt-BR" dirty="0"/>
          </a:p>
        </p:txBody>
      </p:sp>
    </p:spTree>
    <p:extLst>
      <p:ext uri="{BB962C8B-B14F-4D97-AF65-F5344CB8AC3E}">
        <p14:creationId xmlns:p14="http://schemas.microsoft.com/office/powerpoint/2010/main" val="2322450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0"/>
            <a:ext cx="8229600" cy="1143000"/>
          </a:xfrm>
        </p:spPr>
        <p:txBody>
          <a:bodyPr/>
          <a:lstStyle/>
          <a:p>
            <a:r>
              <a:rPr lang="pt-BR" dirty="0" smtClean="0"/>
              <a:t>Exemplificando o uso</a:t>
            </a:r>
            <a:endParaRPr lang="pt-BR"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980728"/>
            <a:ext cx="7488832" cy="5720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1874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Qualquer semelhança com sua vida, é mera coincidência!</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O fluxograma vai apresentar todo um sistema de forma visual, oque permitirá não só uma visibilidade, mas também uma visibilidade fácil, para que qualquer leigo, consiga compreender com um pouco de instrução a respeito.</a:t>
            </a:r>
          </a:p>
          <a:p>
            <a:r>
              <a:rPr lang="pt-BR" dirty="0" smtClean="0"/>
              <a:t/>
            </a:r>
            <a:br>
              <a:rPr lang="pt-BR" dirty="0" smtClean="0"/>
            </a:br>
            <a:r>
              <a:rPr lang="pt-BR" dirty="0" smtClean="0"/>
              <a:t>Eis a pergunta, será que qualquer leigo, é melhor que você?</a:t>
            </a:r>
            <a:endParaRPr lang="pt-BR" dirty="0"/>
          </a:p>
        </p:txBody>
      </p:sp>
    </p:spTree>
    <p:extLst>
      <p:ext uri="{BB962C8B-B14F-4D97-AF65-F5344CB8AC3E}">
        <p14:creationId xmlns:p14="http://schemas.microsoft.com/office/powerpoint/2010/main" val="628610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lstStyle/>
          <a:p>
            <a:r>
              <a:rPr lang="pt-BR" dirty="0" smtClean="0"/>
              <a:t>Fluxogramas nos permitem compreender o sistema que está sendo engenhado, auxiliando sua criação, e a corrigir problemas do sistema com antecedência, a quem vê total visualização dos processos relacionados ao sistema representado. </a:t>
            </a:r>
          </a:p>
          <a:p>
            <a:endParaRPr lang="pt-BR" dirty="0"/>
          </a:p>
          <a:p>
            <a:r>
              <a:rPr lang="pt-BR" smtClean="0"/>
              <a:t>lucidchart</a:t>
            </a:r>
            <a:endParaRPr lang="pt-BR" dirty="0"/>
          </a:p>
        </p:txBody>
      </p:sp>
    </p:spTree>
    <p:extLst>
      <p:ext uri="{BB962C8B-B14F-4D97-AF65-F5344CB8AC3E}">
        <p14:creationId xmlns:p14="http://schemas.microsoft.com/office/powerpoint/2010/main" val="2840277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spTree>
    <p:extLst>
      <p:ext uri="{BB962C8B-B14F-4D97-AF65-F5344CB8AC3E}">
        <p14:creationId xmlns:p14="http://schemas.microsoft.com/office/powerpoint/2010/main" val="2375589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spTree>
    <p:extLst>
      <p:ext uri="{BB962C8B-B14F-4D97-AF65-F5344CB8AC3E}">
        <p14:creationId xmlns:p14="http://schemas.microsoft.com/office/powerpoint/2010/main" val="511018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spTree>
    <p:extLst>
      <p:ext uri="{BB962C8B-B14F-4D97-AF65-F5344CB8AC3E}">
        <p14:creationId xmlns:p14="http://schemas.microsoft.com/office/powerpoint/2010/main" val="217263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spTree>
    <p:extLst>
      <p:ext uri="{BB962C8B-B14F-4D97-AF65-F5344CB8AC3E}">
        <p14:creationId xmlns:p14="http://schemas.microsoft.com/office/powerpoint/2010/main" val="1720338646"/>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TotalTime>
  <Words>145</Words>
  <Application>Microsoft Office PowerPoint</Application>
  <PresentationFormat>Apresentação na tela (4:3)</PresentationFormat>
  <Paragraphs>11</Paragraphs>
  <Slides>16</Slides>
  <Notes>0</Notes>
  <HiddenSlides>0</HiddenSlides>
  <MMClips>0</MMClips>
  <ScaleCrop>false</ScaleCrop>
  <HeadingPairs>
    <vt:vector size="4" baseType="variant">
      <vt:variant>
        <vt:lpstr>Tema</vt:lpstr>
      </vt:variant>
      <vt:variant>
        <vt:i4>1</vt:i4>
      </vt:variant>
      <vt:variant>
        <vt:lpstr>Títulos de slides</vt:lpstr>
      </vt:variant>
      <vt:variant>
        <vt:i4>16</vt:i4>
      </vt:variant>
    </vt:vector>
  </HeadingPairs>
  <TitlesOfParts>
    <vt:vector size="17" baseType="lpstr">
      <vt:lpstr>Tema do Office</vt:lpstr>
      <vt:lpstr>Oque são Fluxogramas?</vt:lpstr>
      <vt:lpstr>Mas isso não explica nada!</vt:lpstr>
      <vt:lpstr>Exemplificando o uso</vt:lpstr>
      <vt:lpstr>Qualquer semelhança com sua vida, é mera coincidência!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admin</dc:creator>
  <cp:lastModifiedBy>admin</cp:lastModifiedBy>
  <cp:revision>5</cp:revision>
  <dcterms:created xsi:type="dcterms:W3CDTF">2023-07-23T20:33:32Z</dcterms:created>
  <dcterms:modified xsi:type="dcterms:W3CDTF">2023-07-24T01:20:01Z</dcterms:modified>
</cp:coreProperties>
</file>