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Fira Sans Condensed"/>
      <p:regular r:id="rId28"/>
      <p:bold r:id="rId29"/>
      <p:italic r:id="rId30"/>
      <p:boldItalic r:id="rId31"/>
    </p:embeddedFont>
    <p:embeddedFont>
      <p:font typeface="Fira Sans Extra Condensed"/>
      <p:regular r:id="rId32"/>
      <p:bold r:id="rId33"/>
      <p:italic r:id="rId34"/>
      <p:boldItalic r:id="rId35"/>
    </p:embeddedFont>
    <p:embeddedFont>
      <p:font typeface="Fira Sans Extra Condensed SemiBol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FiraSansCondensed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Condense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Condensed-boldItalic.fntdata"/><Relationship Id="rId30" Type="http://schemas.openxmlformats.org/officeDocument/2006/relationships/font" Target="fonts/FiraSansCondensed-italic.fntdata"/><Relationship Id="rId11" Type="http://schemas.openxmlformats.org/officeDocument/2006/relationships/slide" Target="slides/slide5.xml"/><Relationship Id="rId33" Type="http://schemas.openxmlformats.org/officeDocument/2006/relationships/font" Target="fonts/FiraSansExtraCondensed-bold.fnt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-regular.fntdata"/><Relationship Id="rId13" Type="http://schemas.openxmlformats.org/officeDocument/2006/relationships/slide" Target="slides/slide7.xml"/><Relationship Id="rId35" Type="http://schemas.openxmlformats.org/officeDocument/2006/relationships/font" Target="fonts/FiraSansExtraCondensed-boldItalic.fntdata"/><Relationship Id="rId12" Type="http://schemas.openxmlformats.org/officeDocument/2006/relationships/slide" Target="slides/slide6.xml"/><Relationship Id="rId34" Type="http://schemas.openxmlformats.org/officeDocument/2006/relationships/font" Target="fonts/FiraSansExtraCondensed-italic.fntdata"/><Relationship Id="rId15" Type="http://schemas.openxmlformats.org/officeDocument/2006/relationships/slide" Target="slides/slide9.xml"/><Relationship Id="rId37" Type="http://schemas.openxmlformats.org/officeDocument/2006/relationships/font" Target="fonts/FiraSansExtraCondensedSemiBold-bold.fntdata"/><Relationship Id="rId14" Type="http://schemas.openxmlformats.org/officeDocument/2006/relationships/slide" Target="slides/slide8.xml"/><Relationship Id="rId36" Type="http://schemas.openxmlformats.org/officeDocument/2006/relationships/font" Target="fonts/FiraSansExtraCondensedSemiBold-regular.fntdata"/><Relationship Id="rId17" Type="http://schemas.openxmlformats.org/officeDocument/2006/relationships/slide" Target="slides/slide11.xml"/><Relationship Id="rId39" Type="http://schemas.openxmlformats.org/officeDocument/2006/relationships/font" Target="fonts/FiraSansExtraCondensedSemiBold-boldItalic.fntdata"/><Relationship Id="rId16" Type="http://schemas.openxmlformats.org/officeDocument/2006/relationships/slide" Target="slides/slide10.xml"/><Relationship Id="rId38" Type="http://schemas.openxmlformats.org/officeDocument/2006/relationships/font" Target="fonts/FiraSansExtraCondensedSemiBold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c31a7613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c31a7613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introduce themselves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Sahana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Ojas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Aranya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Abhinav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8bb14b04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8bb14b04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Aranya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8bb14b047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8bb14b047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OJ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8bb14b047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8bb14b047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Sahana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8bb14b047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18bb14b047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Advaith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83f6959b87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83f6959b87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Abhinav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8c31a76135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8c31a76135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Sahana Backup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83f6959b87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83f6959b87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Advaith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83f6959b87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83f6959b87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83f6959b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83f6959b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8c31a761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8c31a761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c31a76135_6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c31a76135_6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Throughout the Understanding Siri Project, we analyzed verbal commands to help Siri determine the correct response or action. We do this in 2 steps.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step is predicting the intent of the speaker, or what the speak mainly wants to do, and we do this by utilizing a sentence-level classification task. An example of this could be making a reservation at a </a:t>
            </a:r>
            <a:r>
              <a:rPr lang="en"/>
              <a:t>restaurant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we need to place the rest of the text into categories that </a:t>
            </a:r>
            <a:r>
              <a:rPr lang="en"/>
              <a:t>specify</a:t>
            </a:r>
            <a:r>
              <a:rPr lang="en"/>
              <a:t> the command given, such as placing a reservation in a specific </a:t>
            </a:r>
            <a:r>
              <a:rPr lang="en"/>
              <a:t>restaurant.</a:t>
            </a:r>
            <a:r>
              <a:rPr lang="en"/>
              <a:t> We place the text into categories using NER, or Named Entity Recognition, which is a token-level classification task. NER </a:t>
            </a:r>
            <a:r>
              <a:rPr lang="en"/>
              <a:t>classifies</a:t>
            </a:r>
            <a:r>
              <a:rPr lang="en"/>
              <a:t> specific pieces of text into </a:t>
            </a:r>
            <a:r>
              <a:rPr lang="en"/>
              <a:t>predefined</a:t>
            </a:r>
            <a:r>
              <a:rPr lang="en"/>
              <a:t> categories, such as locations or names.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completing both of these steps, only then can Siri give the correct response or complete the correction action.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8c25671454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8c25671454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Advaith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886c2ae9d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886c2ae9d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Sahana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86c2ae9d6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86c2ae9d6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has labels - siri what is the weather, command dealing with weather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 a table at le ritz have what output should be and have a lot of data that has this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pass through this allow model to take that and see if output is correct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if it’s wrong something needs to be changed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we have what output is but don’t know what model 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movies are playing nearby - command is about movies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input of movies nearby but model doesn’t have output to compare it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Produces output and we check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886c2ae9d6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886c2ae9d6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Predict intentions of statement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Extract phrased </a:t>
            </a:r>
            <a:r>
              <a:rPr b="1"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entities</a:t>
            </a: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in command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Advaith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886c2ae9d6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886c2ae9d6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Abhinav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5" name="Google Shape;7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nvil.works/learn/tutorials/google-colab-to-web-app" TargetMode="External"/><Relationship Id="rId4" Type="http://schemas.openxmlformats.org/officeDocument/2006/relationships/hyperlink" Target="https://colab.research.google.com/drive/1-znZ6dIgQV2ALAp61aqqeKk3zQaMiDcz?usp=sharing" TargetMode="External"/><Relationship Id="rId5" Type="http://schemas.openxmlformats.org/officeDocument/2006/relationships/hyperlink" Target="https://anvil.works/build#page:star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ctrTitle"/>
          </p:nvPr>
        </p:nvSpPr>
        <p:spPr>
          <a:xfrm>
            <a:off x="4980725" y="1074150"/>
            <a:ext cx="37062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Understanding Siri </a:t>
            </a:r>
            <a:endParaRPr sz="4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Inspirit AI</a:t>
            </a:r>
            <a:endParaRPr sz="4900"/>
          </a:p>
        </p:txBody>
      </p:sp>
      <p:grpSp>
        <p:nvGrpSpPr>
          <p:cNvPr id="88" name="Google Shape;88;p2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89" name="Google Shape;89;p2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" name="Google Shape;90;p2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91" name="Google Shape;91;p2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rect b="b" l="l" r="r" t="t"/>
                <a:pathLst>
                  <a:path extrusionOk="0" h="28156" w="51436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rect b="b" l="l" r="r" t="t"/>
                <a:pathLst>
                  <a:path extrusionOk="0" fill="none" h="16267" w="3707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rect b="b" l="l" r="r" t="t"/>
                <a:pathLst>
                  <a:path extrusionOk="0" fill="none" h="18780" w="2215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rect b="b" l="l" r="r" t="t"/>
                <a:pathLst>
                  <a:path extrusionOk="0" fill="none" h="2588" w="1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rect b="b" l="l" r="r" t="t"/>
                <a:pathLst>
                  <a:path extrusionOk="0" fill="none" h="6418" w="1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rect b="b" l="l" r="r" t="t"/>
                <a:pathLst>
                  <a:path extrusionOk="0" fill="none" h="24675" w="2214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rect b="b" l="l" r="r" t="t"/>
                <a:pathLst>
                  <a:path extrusionOk="0" h="9304" w="9602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rect b="b" l="l" r="r" t="t"/>
                <a:pathLst>
                  <a:path extrusionOk="0" h="11790" w="14004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rect b="b" l="l" r="r" t="t"/>
                <a:pathLst>
                  <a:path extrusionOk="0" h="9328" w="9602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rect b="b" l="l" r="r" t="t"/>
                <a:pathLst>
                  <a:path extrusionOk="0" h="11816" w="14004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rect b="b" l="l" r="r" t="t"/>
                <a:pathLst>
                  <a:path extrusionOk="0" h="11816" w="14029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2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rect b="b" l="l" r="r" t="t"/>
                <a:pathLst>
                  <a:path extrusionOk="0" h="10821" w="9577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2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rect b="b" l="l" r="r" t="t"/>
                <a:pathLst>
                  <a:path extrusionOk="0" h="11268" w="12213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2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rect b="b" l="l" r="r" t="t"/>
                <a:pathLst>
                  <a:path extrusionOk="0" h="11293" w="12213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2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rect b="b" l="l" r="r" t="t"/>
                <a:pathLst>
                  <a:path extrusionOk="0" h="11790" w="14029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2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rect b="b" l="l" r="r" t="t"/>
                <a:pathLst>
                  <a:path extrusionOk="0" h="9304" w="9577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2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rect b="b" l="l" r="r" t="t"/>
                <a:pathLst>
                  <a:path extrusionOk="0" h="9328" w="9577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2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rect b="b" l="l" r="r" t="t"/>
                <a:pathLst>
                  <a:path extrusionOk="0" h="10820" w="9577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2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rect b="b" l="l" r="r" t="t"/>
                <a:pathLst>
                  <a:path extrusionOk="0" h="28156" w="51437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2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rect b="b" l="l" r="r" t="t"/>
                <a:pathLst>
                  <a:path extrusionOk="0" h="67380" w="16478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2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rect b="b" l="l" r="r" t="t"/>
                <a:pathLst>
                  <a:path extrusionOk="0" h="95436" w="6738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2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rect b="b" l="l" r="r" t="t"/>
                <a:pathLst>
                  <a:path extrusionOk="0" h="20820" w="6343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2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rect b="b" l="l" r="r" t="t"/>
                <a:pathLst>
                  <a:path extrusionOk="0" h="20820" w="6368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2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rect b="b" l="l" r="r" t="t"/>
                <a:pathLst>
                  <a:path extrusionOk="0" h="22511" w="45965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2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rect b="b" l="l" r="r" t="t"/>
                <a:pathLst>
                  <a:path extrusionOk="0" h="35843" w="51512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2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rect b="b" l="l" r="r" t="t"/>
                <a:pathLst>
                  <a:path extrusionOk="0" h="22361" w="20421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2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rect b="b" l="l" r="r" t="t"/>
                <a:pathLst>
                  <a:path extrusionOk="0" h="18656" w="14203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2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rect b="b" l="l" r="r" t="t"/>
                <a:pathLst>
                  <a:path extrusionOk="0" h="18656" w="14179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2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rect b="b" l="l" r="r" t="t"/>
                <a:pathLst>
                  <a:path extrusionOk="0" h="22361" w="20422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2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rect b="b" l="l" r="r" t="t"/>
                <a:pathLst>
                  <a:path extrusionOk="0" fill="none" h="15024" w="5573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2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rect b="b" l="l" r="r" t="t"/>
                <a:pathLst>
                  <a:path extrusionOk="0" fill="none" h="3061" w="3061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2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rect b="b" l="l" r="r" t="t"/>
                <a:pathLst>
                  <a:path extrusionOk="0" fill="none" h="4528" w="523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2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2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2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rect b="b" l="l" r="r" t="t"/>
                <a:pathLst>
                  <a:path extrusionOk="0" fill="none" h="19676" w="6144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2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2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2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2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rect b="b" l="l" r="r" t="t"/>
                <a:pathLst>
                  <a:path extrusionOk="0" fill="none" h="3036" w="306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2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rect b="b" l="l" r="r" t="t"/>
                <a:pathLst>
                  <a:path extrusionOk="0" fill="none" h="3060" w="3035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2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2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rect b="b" l="l" r="r" t="t"/>
                <a:pathLst>
                  <a:path extrusionOk="0" fill="none" h="15546" w="996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2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rect b="b" l="l" r="r" t="t"/>
                <a:pathLst>
                  <a:path extrusionOk="0" fill="none" h="21068" w="6144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2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rect b="b" l="l" r="r" t="t"/>
                <a:pathLst>
                  <a:path extrusionOk="0" fill="none" h="16267" w="224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2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rect b="b" l="l" r="r" t="t"/>
                <a:pathLst>
                  <a:path extrusionOk="0" fill="none" h="4528" w="498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2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rect b="b" l="l" r="r" t="t"/>
                <a:pathLst>
                  <a:path extrusionOk="0" fill="none" h="1519" w="1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rect b="b" l="l" r="r" t="t"/>
                <a:pathLst>
                  <a:path extrusionOk="0" fill="none" h="2563" w="1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rect b="b" l="l" r="r" t="t"/>
                <a:pathLst>
                  <a:path extrusionOk="0" fill="none" h="17114" w="5026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2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rect b="b" l="l" r="r" t="t"/>
                <a:pathLst>
                  <a:path extrusionOk="0" h="2538" w="1418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rect b="b" l="l" r="r" t="t"/>
                <a:pathLst>
                  <a:path extrusionOk="0" h="2538" w="1443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2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rect b="b" l="l" r="r" t="t"/>
                <a:pathLst>
                  <a:path extrusionOk="0" h="2538" w="1444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2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2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2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rect b="b" l="l" r="r" t="t"/>
                <a:pathLst>
                  <a:path extrusionOk="0" h="1419" w="2513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rect b="b" l="l" r="r" t="t"/>
                <a:pathLst>
                  <a:path extrusionOk="0" h="1444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2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rect b="b" l="l" r="r" t="t"/>
                <a:pathLst>
                  <a:path extrusionOk="0" h="1443" w="2513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2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rect b="b" l="l" r="r" t="t"/>
                <a:pathLst>
                  <a:path extrusionOk="0" h="24475" w="24451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rect b="b" l="l" r="r" t="t"/>
                <a:pathLst>
                  <a:path extrusionOk="0" h="21043" w="21067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rect b="b" l="l" r="r" t="t"/>
                <a:pathLst>
                  <a:path extrusionOk="0" h="1717" w="24451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rect b="b" l="l" r="r" t="t"/>
                <a:pathLst>
                  <a:path extrusionOk="0" h="24475" w="1693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rect b="b" l="l" r="r" t="t"/>
                <a:pathLst>
                  <a:path extrusionOk="0" h="5548" w="4751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2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rect b="b" l="l" r="r" t="t"/>
                <a:pathLst>
                  <a:path extrusionOk="0" h="5299" w="3956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rect b="b" l="l" r="r" t="t"/>
                <a:pathLst>
                  <a:path extrusionOk="0" h="5424" w="4478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rect b="b" l="l" r="r" t="t"/>
                <a:pathLst>
                  <a:path extrusionOk="0" fill="none" h="5622" w="4677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rect b="b" l="l" r="r" t="t"/>
                <a:pathLst>
                  <a:path extrusionOk="0" h="24003" w="2455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rect b="b" l="l" r="r" t="t"/>
                <a:pathLst>
                  <a:path extrusionOk="0" h="18630" w="19054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rect b="b" l="l" r="r" t="t"/>
                <a:pathLst>
                  <a:path extrusionOk="0" h="33654" w="33678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rect b="b" l="l" r="r" t="t"/>
                <a:pathLst>
                  <a:path extrusionOk="0" h="22834" w="22809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rect b="b" l="l" r="r" t="t"/>
                <a:pathLst>
                  <a:path extrusionOk="0" fill="none" h="3061" w="3035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rect b="b" l="l" r="r" t="t"/>
                <a:pathLst>
                  <a:path extrusionOk="0" fill="none" h="10348" w="1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rect b="b" l="l" r="r" t="t"/>
                <a:pathLst>
                  <a:path extrusionOk="0" fill="none" h="23505" w="6145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rect b="b" l="l" r="r" t="t"/>
                <a:pathLst>
                  <a:path extrusionOk="0" fill="none" h="15894" w="2215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rect b="b" l="l" r="r" t="t"/>
                <a:pathLst>
                  <a:path extrusionOk="0" fill="none" h="4179" w="1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rect b="b" l="l" r="r" t="t"/>
                <a:pathLst>
                  <a:path extrusionOk="0" fill="none" h="1518" w="1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rect b="b" l="l" r="r" t="t"/>
                <a:pathLst>
                  <a:path extrusionOk="0" fill="none" h="15024" w="5572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rect b="b" l="l" r="r" t="t"/>
                <a:pathLst>
                  <a:path extrusionOk="0" fill="none" h="3035" w="3061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rgbClr val="B1B2B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rect b="b" l="l" r="r" t="t"/>
                <a:pathLst>
                  <a:path extrusionOk="0" fill="none" h="6443" w="1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rect b="b" l="l" r="r" t="t"/>
                <a:pathLst>
                  <a:path extrusionOk="0" fill="none" h="27261" w="996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rect b="b" l="l" r="r" t="t"/>
                <a:pathLst>
                  <a:path extrusionOk="0" fill="none" h="4577" w="1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rect b="b" l="l" r="r" t="t"/>
                <a:pathLst>
                  <a:path extrusionOk="0" fill="none" h="9228" w="523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rect b="b" l="l" r="r" t="t"/>
                <a:pathLst>
                  <a:path extrusionOk="0" fill="none" h="3060" w="306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rect b="b" l="l" r="r" t="t"/>
                <a:pathLst>
                  <a:path extrusionOk="0" fill="none" h="4578" w="1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rect b="b" l="l" r="r" t="t"/>
                <a:pathLst>
                  <a:path extrusionOk="0" fill="none" h="2538" w="1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rect b="b" l="l" r="r" t="t"/>
                <a:pathLst>
                  <a:path extrusionOk="0" fill="none" h="4453" w="2812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rect b="b" l="l" r="r" t="t"/>
                <a:pathLst>
                  <a:path extrusionOk="0" h="41837" w="24699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rect b="b" l="l" r="r" t="t"/>
                <a:pathLst>
                  <a:path extrusionOk="0" h="33405" w="622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rect b="b" l="l" r="r" t="t"/>
                <a:pathLst>
                  <a:path extrusionOk="0" h="33405" w="22411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rect b="b" l="l" r="r" t="t"/>
                <a:pathLst>
                  <a:path extrusionOk="0" h="474" w="4652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rect b="b" l="l" r="r" t="t"/>
                <a:pathLst>
                  <a:path extrusionOk="0" fill="none" h="1" w="1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rect b="b" l="l" r="r" t="t"/>
                <a:pathLst>
                  <a:path extrusionOk="0" h="6741" w="4552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rect b="b" l="l" r="r" t="t"/>
                <a:pathLst>
                  <a:path extrusionOk="0" h="15173" w="23232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rect b="b" l="l" r="r" t="t"/>
                <a:pathLst>
                  <a:path extrusionOk="0" h="6990" w="23232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rect b="b" l="l" r="r" t="t"/>
                <a:pathLst>
                  <a:path extrusionOk="0" h="11044" w="11691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rect b="b" l="l" r="r" t="t"/>
                <a:pathLst>
                  <a:path extrusionOk="0" h="1021" w="21341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rect b="b" l="l" r="r" t="t"/>
                <a:pathLst>
                  <a:path extrusionOk="0" h="40269" w="60291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rect b="b" l="l" r="r" t="t"/>
                <a:pathLst>
                  <a:path extrusionOk="0" h="32236" w="56163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rect b="b" l="l" r="r" t="t"/>
                <a:pathLst>
                  <a:path extrusionOk="0" h="3035" w="56163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rect b="b" l="l" r="r" t="t"/>
                <a:pathLst>
                  <a:path extrusionOk="0" h="822" w="56163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rect b="b" l="l" r="r" t="t"/>
                <a:pathLst>
                  <a:path extrusionOk="0" h="797" w="56163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rect b="b" l="l" r="r" t="t"/>
                <a:pathLst>
                  <a:path extrusionOk="0" h="14228" w="18879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rect b="b" l="l" r="r" t="t"/>
                <a:pathLst>
                  <a:path extrusionOk="0" h="549" w="26192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rect b="b" l="l" r="r" t="t"/>
                <a:pathLst>
                  <a:path extrusionOk="0" h="548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rect b="b" l="l" r="r" t="t"/>
                <a:pathLst>
                  <a:path extrusionOk="0" h="549" w="17536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rect b="b" l="l" r="r" t="t"/>
                <a:pathLst>
                  <a:path extrusionOk="0" h="548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rect b="b" l="l" r="r" t="t"/>
                <a:pathLst>
                  <a:path extrusionOk="0" h="549" w="5473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rect b="b" l="l" r="r" t="t"/>
                <a:pathLst>
                  <a:path extrusionOk="0" h="548" w="26192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rect b="b" l="l" r="r" t="t"/>
                <a:pathLst>
                  <a:path extrusionOk="0" h="523" w="2072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rect b="b" l="l" r="r" t="t"/>
                <a:pathLst>
                  <a:path extrusionOk="0" h="548" w="2072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rect b="b" l="l" r="r" t="t"/>
                <a:pathLst>
                  <a:path extrusionOk="0" h="12462" w="19899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rect b="b" l="l" r="r" t="t"/>
                <a:pathLst>
                  <a:path extrusionOk="0" h="7462" w="5871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rect b="b" l="l" r="r" t="t"/>
                <a:pathLst>
                  <a:path extrusionOk="0" h="772" w="5299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rect b="b" l="l" r="r" t="t"/>
                <a:pathLst>
                  <a:path extrusionOk="0" h="772" w="10994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rect b="b" l="l" r="r" t="t"/>
                <a:pathLst>
                  <a:path extrusionOk="0" h="14526" w="23207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rect b="b" l="l" r="r" t="t"/>
                <a:pathLst>
                  <a:path extrusionOk="0" h="8706" w="6866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rect b="b" l="l" r="r" t="t"/>
                <a:pathLst>
                  <a:path extrusionOk="0" h="897" w="17287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rect b="b" l="l" r="r" t="t"/>
                <a:pathLst>
                  <a:path extrusionOk="0" h="897" w="8333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rect b="b" l="l" r="r" t="t"/>
                <a:pathLst>
                  <a:path extrusionOk="0" h="921" w="8333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rect b="b" l="l" r="r" t="t"/>
                <a:pathLst>
                  <a:path extrusionOk="0" h="897" w="6542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rect b="b" l="l" r="r" t="t"/>
                <a:pathLst>
                  <a:path extrusionOk="0" h="921" w="6542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rect b="b" l="l" r="r" t="t"/>
                <a:pathLst>
                  <a:path extrusionOk="0" h="896" w="17287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rect b="b" l="l" r="r" t="t"/>
                <a:pathLst>
                  <a:path extrusionOk="0" fill="none" h="3035" w="3036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rect b="b" l="l" r="r" t="t"/>
                <a:pathLst>
                  <a:path extrusionOk="0" fill="none" h="19675" w="6144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rect b="b" l="l" r="r" t="t"/>
                <a:pathLst>
                  <a:path extrusionOk="0" fill="none" h="18804" w="224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rect b="b" l="l" r="r" t="t"/>
                <a:pathLst>
                  <a:path extrusionOk="0" fill="none" h="7637" w="1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rect b="b" l="l" r="r" t="t"/>
                <a:pathLst>
                  <a:path extrusionOk="0" fill="none" h="2663" w="1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cap="rnd" cmpd="sng" w="236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5" name="Google Shape;265;p25"/>
            <p:cNvSpPr/>
            <p:nvPr/>
          </p:nvSpPr>
          <p:spPr>
            <a:xfrm>
              <a:off x="2897110" y="101708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4107158" y="1563464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739527" y="2628883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3998124" y="4018260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2" name="Google Shape;8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263" y="2224470"/>
            <a:ext cx="5159450" cy="2685125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34"/>
          <p:cNvSpPr txBox="1"/>
          <p:nvPr/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BERT </a:t>
            </a:r>
            <a:r>
              <a:rPr b="1" lang="en" sz="23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(Bidirectional Encoder Representations from Transformers)</a:t>
            </a:r>
            <a:endParaRPr b="1" sz="23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64" name="Google Shape;864;p34"/>
          <p:cNvSpPr/>
          <p:nvPr/>
        </p:nvSpPr>
        <p:spPr>
          <a:xfrm>
            <a:off x="2132838" y="1056875"/>
            <a:ext cx="4878300" cy="493200"/>
          </a:xfrm>
          <a:prstGeom prst="roundRect">
            <a:avLst>
              <a:gd fmla="val 50000" name="adj"/>
            </a:avLst>
          </a:prstGeom>
          <a:solidFill>
            <a:srgbClr val="E4EA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Pre-trained Machine Learning Model for NLP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4"/>
          <p:cNvSpPr/>
          <p:nvPr/>
        </p:nvSpPr>
        <p:spPr>
          <a:xfrm>
            <a:off x="2132838" y="1640675"/>
            <a:ext cx="4878300" cy="493200"/>
          </a:xfrm>
          <a:prstGeom prst="roundRect">
            <a:avLst>
              <a:gd fmla="val 50000" name="adj"/>
            </a:avLst>
          </a:prstGeom>
          <a:solidFill>
            <a:srgbClr val="EA4827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Deciphers the meaning of a given piece of text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5"/>
          <p:cNvSpPr txBox="1"/>
          <p:nvPr/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BERT </a:t>
            </a:r>
            <a:r>
              <a:rPr b="1" lang="en" sz="2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Tokenizer</a:t>
            </a:r>
            <a:endParaRPr b="1" sz="2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71" name="Google Shape;871;p35"/>
          <p:cNvSpPr/>
          <p:nvPr/>
        </p:nvSpPr>
        <p:spPr>
          <a:xfrm>
            <a:off x="4992525" y="2798875"/>
            <a:ext cx="3502800" cy="1388400"/>
          </a:xfrm>
          <a:prstGeom prst="roundRect">
            <a:avLst>
              <a:gd fmla="val 8324" name="adj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5"/>
          <p:cNvSpPr/>
          <p:nvPr/>
        </p:nvSpPr>
        <p:spPr>
          <a:xfrm>
            <a:off x="4992525" y="1248125"/>
            <a:ext cx="3502800" cy="1319100"/>
          </a:xfrm>
          <a:prstGeom prst="roundRect">
            <a:avLst>
              <a:gd fmla="val 10110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5"/>
          <p:cNvSpPr/>
          <p:nvPr/>
        </p:nvSpPr>
        <p:spPr>
          <a:xfrm>
            <a:off x="664350" y="2023175"/>
            <a:ext cx="3070200" cy="1319100"/>
          </a:xfrm>
          <a:prstGeom prst="roundRect">
            <a:avLst>
              <a:gd fmla="val 7070" name="adj"/>
            </a:avLst>
          </a:prstGeom>
          <a:solidFill>
            <a:srgbClr val="E4EA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5"/>
          <p:cNvSpPr txBox="1"/>
          <p:nvPr/>
        </p:nvSpPr>
        <p:spPr>
          <a:xfrm>
            <a:off x="759599" y="2265875"/>
            <a:ext cx="28797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tokenizer splits text into tokens of two types</a:t>
            </a:r>
            <a:endParaRPr b="1" sz="19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75" name="Google Shape;875;p35"/>
          <p:cNvGrpSpPr/>
          <p:nvPr/>
        </p:nvGrpSpPr>
        <p:grpSpPr>
          <a:xfrm>
            <a:off x="5812350" y="3121825"/>
            <a:ext cx="2608203" cy="811200"/>
            <a:chOff x="5911350" y="3735825"/>
            <a:chExt cx="2608203" cy="811200"/>
          </a:xfrm>
        </p:grpSpPr>
        <p:sp>
          <p:nvSpPr>
            <p:cNvPr id="876" name="Google Shape;876;p35"/>
            <p:cNvSpPr txBox="1"/>
            <p:nvPr/>
          </p:nvSpPr>
          <p:spPr>
            <a:xfrm>
              <a:off x="5911350" y="4215225"/>
              <a:ext cx="2608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Not in the BERT vocabulary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7" name="Google Shape;877;p35"/>
            <p:cNvSpPr txBox="1"/>
            <p:nvPr/>
          </p:nvSpPr>
          <p:spPr>
            <a:xfrm>
              <a:off x="5911354" y="3735825"/>
              <a:ext cx="2608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CC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Unknown words/characters</a:t>
              </a:r>
              <a:endParaRPr b="1" sz="1700">
                <a:solidFill>
                  <a:srgbClr val="CC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878" name="Google Shape;878;p35"/>
          <p:cNvCxnSpPr>
            <a:stCxn id="873" idx="3"/>
            <a:endCxn id="872" idx="1"/>
          </p:cNvCxnSpPr>
          <p:nvPr/>
        </p:nvCxnSpPr>
        <p:spPr>
          <a:xfrm flipH="1" rot="10800000">
            <a:off x="3734550" y="1907525"/>
            <a:ext cx="1257900" cy="775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9" name="Google Shape;879;p35"/>
          <p:cNvCxnSpPr>
            <a:stCxn id="873" idx="3"/>
            <a:endCxn id="871" idx="1"/>
          </p:cNvCxnSpPr>
          <p:nvPr/>
        </p:nvCxnSpPr>
        <p:spPr>
          <a:xfrm>
            <a:off x="3734550" y="2682725"/>
            <a:ext cx="1257900" cy="8103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0" name="Google Shape;880;p35"/>
          <p:cNvGrpSpPr/>
          <p:nvPr/>
        </p:nvGrpSpPr>
        <p:grpSpPr>
          <a:xfrm>
            <a:off x="5363975" y="1378528"/>
            <a:ext cx="3000004" cy="959423"/>
            <a:chOff x="5615600" y="1217922"/>
            <a:chExt cx="3000004" cy="739611"/>
          </a:xfrm>
        </p:grpSpPr>
        <p:sp>
          <p:nvSpPr>
            <p:cNvPr id="881" name="Google Shape;881;p35"/>
            <p:cNvSpPr txBox="1"/>
            <p:nvPr/>
          </p:nvSpPr>
          <p:spPr>
            <a:xfrm>
              <a:off x="5615600" y="1625733"/>
              <a:ext cx="3000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BERT vocabulary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(containing ~30,000 unique tokens)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2" name="Google Shape;882;p35"/>
            <p:cNvSpPr txBox="1"/>
            <p:nvPr/>
          </p:nvSpPr>
          <p:spPr>
            <a:xfrm>
              <a:off x="5871804" y="1217922"/>
              <a:ext cx="274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rgbClr val="38761D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Known words/characters</a:t>
              </a:r>
              <a:endParaRPr b="1" sz="1700">
                <a:solidFill>
                  <a:srgbClr val="38761D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83" name="Google Shape;883;p35"/>
          <p:cNvSpPr txBox="1"/>
          <p:nvPr/>
        </p:nvSpPr>
        <p:spPr>
          <a:xfrm>
            <a:off x="5182938" y="1355050"/>
            <a:ext cx="629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AA84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b="1" sz="2400">
              <a:solidFill>
                <a:srgbClr val="6AA84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84" name="Google Shape;884;p35"/>
          <p:cNvSpPr txBox="1"/>
          <p:nvPr/>
        </p:nvSpPr>
        <p:spPr>
          <a:xfrm>
            <a:off x="5182938" y="2994025"/>
            <a:ext cx="629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A482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b="1" sz="2400">
              <a:solidFill>
                <a:srgbClr val="EA4827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6"/>
          <p:cNvSpPr/>
          <p:nvPr/>
        </p:nvSpPr>
        <p:spPr>
          <a:xfrm>
            <a:off x="855575" y="2089125"/>
            <a:ext cx="1650900" cy="40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Tokenization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36"/>
          <p:cNvSpPr txBox="1"/>
          <p:nvPr/>
        </p:nvSpPr>
        <p:spPr>
          <a:xfrm>
            <a:off x="997575" y="1607750"/>
            <a:ext cx="138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Input: Word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36"/>
          <p:cNvSpPr/>
          <p:nvPr/>
        </p:nvSpPr>
        <p:spPr>
          <a:xfrm>
            <a:off x="410925" y="3364125"/>
            <a:ext cx="2556600" cy="40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[‘</a:t>
            </a:r>
            <a:r>
              <a:rPr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To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’, ‘</a:t>
            </a:r>
            <a:r>
              <a:rPr lang="en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##ken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’, ‘</a:t>
            </a:r>
            <a:r>
              <a:rPr lang="en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##ization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’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]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36"/>
          <p:cNvSpPr txBox="1"/>
          <p:nvPr/>
        </p:nvSpPr>
        <p:spPr>
          <a:xfrm>
            <a:off x="457200" y="2879013"/>
            <a:ext cx="2771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Output: Tokenized Word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" name="Google Shape;893;p36"/>
          <p:cNvSpPr/>
          <p:nvPr/>
        </p:nvSpPr>
        <p:spPr>
          <a:xfrm rot="5400000">
            <a:off x="1513725" y="2579313"/>
            <a:ext cx="351000" cy="17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6"/>
          <p:cNvSpPr/>
          <p:nvPr/>
        </p:nvSpPr>
        <p:spPr>
          <a:xfrm>
            <a:off x="4145400" y="2103075"/>
            <a:ext cx="3673800" cy="40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Will it rain in Farallon Islands today?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Google Shape;895;p36"/>
          <p:cNvSpPr txBox="1"/>
          <p:nvPr/>
        </p:nvSpPr>
        <p:spPr>
          <a:xfrm>
            <a:off x="5175600" y="1649025"/>
            <a:ext cx="207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Input: Sentence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" name="Google Shape;896;p36"/>
          <p:cNvSpPr/>
          <p:nvPr/>
        </p:nvSpPr>
        <p:spPr>
          <a:xfrm>
            <a:off x="3228300" y="3364125"/>
            <a:ext cx="5508000" cy="40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[‘</a:t>
            </a:r>
            <a:r>
              <a:rPr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Will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’, ‘</a:t>
            </a:r>
            <a:r>
              <a:rPr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it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’, ‘</a:t>
            </a:r>
            <a:r>
              <a:rPr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rain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’, ‘</a:t>
            </a:r>
            <a:r>
              <a:rPr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’, ‘</a:t>
            </a:r>
            <a:r>
              <a:rPr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Far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’, ‘</a:t>
            </a:r>
            <a:r>
              <a:rPr lang="en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##allo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’, ‘</a:t>
            </a:r>
            <a:r>
              <a:rPr lang="en" sz="16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##n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’, ‘</a:t>
            </a:r>
            <a:r>
              <a:rPr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Islands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’, ‘</a:t>
            </a:r>
            <a:r>
              <a:rPr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today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’, ‘</a:t>
            </a:r>
            <a:r>
              <a:rPr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’]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7" name="Google Shape;897;p36"/>
          <p:cNvSpPr txBox="1"/>
          <p:nvPr/>
        </p:nvSpPr>
        <p:spPr>
          <a:xfrm>
            <a:off x="4596750" y="2956275"/>
            <a:ext cx="2917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Output: Tokenized Sentence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36"/>
          <p:cNvSpPr/>
          <p:nvPr/>
        </p:nvSpPr>
        <p:spPr>
          <a:xfrm rot="5400000">
            <a:off x="5755800" y="2644275"/>
            <a:ext cx="453000" cy="17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6"/>
          <p:cNvSpPr txBox="1"/>
          <p:nvPr/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BERT </a:t>
            </a:r>
            <a:r>
              <a:rPr b="1" lang="en" sz="2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Tokenizer</a:t>
            </a:r>
            <a:endParaRPr b="1" sz="2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" name="Google Shape;904;p37"/>
          <p:cNvPicPr preferRelativeResize="0"/>
          <p:nvPr/>
        </p:nvPicPr>
        <p:blipFill rotWithShape="1">
          <a:blip r:embed="rId3">
            <a:alphaModFix/>
          </a:blip>
          <a:srcRect b="6838" l="0" r="0" t="0"/>
          <a:stretch/>
        </p:blipFill>
        <p:spPr>
          <a:xfrm>
            <a:off x="345700" y="1884837"/>
            <a:ext cx="5874899" cy="11760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5" name="Google Shape;905;p37"/>
          <p:cNvSpPr/>
          <p:nvPr/>
        </p:nvSpPr>
        <p:spPr>
          <a:xfrm>
            <a:off x="1841975" y="3298400"/>
            <a:ext cx="6851100" cy="400200"/>
          </a:xfrm>
          <a:prstGeom prst="roundRect">
            <a:avLst>
              <a:gd fmla="val 0" name="adj"/>
            </a:avLst>
          </a:prstGeom>
          <a:solidFill>
            <a:srgbClr val="CFE2F3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Will it rain in Farallon Islands today?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37"/>
          <p:cNvSpPr/>
          <p:nvPr/>
        </p:nvSpPr>
        <p:spPr>
          <a:xfrm>
            <a:off x="1841975" y="4098800"/>
            <a:ext cx="6851100" cy="400200"/>
          </a:xfrm>
          <a:prstGeom prst="roundRect">
            <a:avLst>
              <a:gd fmla="val 0" name="adj"/>
            </a:avLst>
          </a:prstGeom>
          <a:solidFill>
            <a:srgbClr val="D0E0E3"/>
          </a:solidFill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[‘[CLS]’, ‘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Will’, ‘it’, ‘rain’, ‘in’, ‘Far’, ‘##allo’, ‘##n’, ‘Islands’, ‘today’, ‘?’, ‘[SEP]’]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37"/>
          <p:cNvSpPr/>
          <p:nvPr/>
        </p:nvSpPr>
        <p:spPr>
          <a:xfrm>
            <a:off x="1841975" y="3698600"/>
            <a:ext cx="6851100" cy="400200"/>
          </a:xfrm>
          <a:prstGeom prst="roundRect">
            <a:avLst>
              <a:gd fmla="val 0" name="adj"/>
            </a:avLst>
          </a:prstGeom>
          <a:solidFill>
            <a:srgbClr val="C9DAF8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[‘[CLS]’, ‘Will’, ‘it’, ‘rain’, ‘in’, ‘Farallon’, ‘Islands’, ‘today’, ‘?’, ‘[SEP]’]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37"/>
          <p:cNvSpPr/>
          <p:nvPr/>
        </p:nvSpPr>
        <p:spPr>
          <a:xfrm>
            <a:off x="1841975" y="4499000"/>
            <a:ext cx="6851100" cy="400200"/>
          </a:xfrm>
          <a:prstGeom prst="roundRect">
            <a:avLst>
              <a:gd fmla="val 0" name="adj"/>
            </a:avLst>
          </a:prstGeom>
          <a:solidFill>
            <a:srgbClr val="D9EAD3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101, 3100, 1122, 4458, 1107, 8040, 20797, 1179, 3503, 2052, 136, 102]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37"/>
          <p:cNvSpPr txBox="1"/>
          <p:nvPr/>
        </p:nvSpPr>
        <p:spPr>
          <a:xfrm>
            <a:off x="345700" y="3252200"/>
            <a:ext cx="741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Input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37"/>
          <p:cNvSpPr/>
          <p:nvPr/>
        </p:nvSpPr>
        <p:spPr>
          <a:xfrm>
            <a:off x="1177675" y="3423050"/>
            <a:ext cx="442800" cy="15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B7B7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7"/>
          <p:cNvSpPr txBox="1"/>
          <p:nvPr/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Token Encoding</a:t>
            </a:r>
            <a:endParaRPr b="1" sz="2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12" name="Google Shape;912;p37"/>
          <p:cNvSpPr/>
          <p:nvPr/>
        </p:nvSpPr>
        <p:spPr>
          <a:xfrm>
            <a:off x="296150" y="1200250"/>
            <a:ext cx="4364100" cy="493200"/>
          </a:xfrm>
          <a:prstGeom prst="roundRect">
            <a:avLst>
              <a:gd fmla="val 50000" name="adj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token is assigned a unique integer id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5304550" y="1200250"/>
            <a:ext cx="3513000" cy="493200"/>
          </a:xfrm>
          <a:prstGeom prst="roundRect">
            <a:avLst>
              <a:gd fmla="val 50000" name="adj"/>
            </a:avLst>
          </a:prstGeom>
          <a:solidFill>
            <a:srgbClr val="FFC0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helps the program run faster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7"/>
          <p:cNvSpPr/>
          <p:nvPr/>
        </p:nvSpPr>
        <p:spPr>
          <a:xfrm>
            <a:off x="4761000" y="1411675"/>
            <a:ext cx="442800" cy="15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4EA27"/>
          </a:solidFill>
          <a:ln cap="flat" cmpd="sng" w="9525">
            <a:solidFill>
              <a:srgbClr val="D5DB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8"/>
          <p:cNvSpPr/>
          <p:nvPr/>
        </p:nvSpPr>
        <p:spPr>
          <a:xfrm>
            <a:off x="3509750" y="72350"/>
            <a:ext cx="1832400" cy="449700"/>
          </a:xfrm>
          <a:prstGeom prst="roundRect">
            <a:avLst>
              <a:gd fmla="val 16667" name="adj"/>
            </a:avLst>
          </a:prstGeom>
          <a:solidFill>
            <a:srgbClr val="FFA5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8"/>
          <p:cNvSpPr/>
          <p:nvPr/>
        </p:nvSpPr>
        <p:spPr>
          <a:xfrm>
            <a:off x="441050" y="644688"/>
            <a:ext cx="8088600" cy="16827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8"/>
          <p:cNvSpPr txBox="1"/>
          <p:nvPr>
            <p:ph type="title"/>
          </p:nvPr>
        </p:nvSpPr>
        <p:spPr>
          <a:xfrm>
            <a:off x="3701350" y="5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Fira Sans Condensed"/>
                <a:ea typeface="Fira Sans Condensed"/>
                <a:cs typeface="Fira Sans Condensed"/>
                <a:sym typeface="Fira Sans Condensed"/>
              </a:rPr>
              <a:t>BIO and NER</a:t>
            </a:r>
            <a:endParaRPr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922" name="Google Shape;922;p38"/>
          <p:cNvSpPr txBox="1"/>
          <p:nvPr>
            <p:ph idx="1" type="body"/>
          </p:nvPr>
        </p:nvSpPr>
        <p:spPr>
          <a:xfrm>
            <a:off x="441050" y="624275"/>
            <a:ext cx="7803600" cy="2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Condensed"/>
              <a:buChar char="●"/>
            </a:pPr>
            <a:r>
              <a:rPr lang="en" sz="15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NER (Named Entity Recognition) is used to classify entities in text such as people or places into predefined categories</a:t>
            </a:r>
            <a:endParaRPr sz="15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Sans Condensed"/>
              <a:buChar char="○"/>
            </a:pPr>
            <a:r>
              <a:rPr lang="en" sz="11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Helps us predict what the speaker wants in addition to the intent classification</a:t>
            </a:r>
            <a:endParaRPr sz="11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 Condensed"/>
              <a:buChar char="●"/>
            </a:pPr>
            <a:r>
              <a:rPr lang="en" sz="15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BIO is used to tag individual tokens for a NER task</a:t>
            </a:r>
            <a:endParaRPr sz="15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Sans Condensed"/>
              <a:buChar char="○"/>
            </a:pPr>
            <a:r>
              <a:rPr lang="en" sz="11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B indicates a tag is the </a:t>
            </a:r>
            <a:r>
              <a:rPr i="1" lang="en" sz="11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beginning</a:t>
            </a:r>
            <a:r>
              <a:rPr lang="en" sz="11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of a chunk, I indicates a tag is </a:t>
            </a:r>
            <a:r>
              <a:rPr i="1" lang="en" sz="11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inside</a:t>
            </a:r>
            <a:r>
              <a:rPr lang="en" sz="11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a chunk, and O indicates a tag is </a:t>
            </a:r>
            <a:r>
              <a:rPr i="1" lang="en" sz="11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outside</a:t>
            </a:r>
            <a:r>
              <a:rPr lang="en" sz="11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 a chunk (i.e. not in a chunk at all)</a:t>
            </a:r>
            <a:endParaRPr sz="11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Fira Sans Condensed"/>
              <a:buChar char="○"/>
            </a:pPr>
            <a:r>
              <a:rPr lang="en" sz="11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However, this identification format is not perfect; for example, some tokens may not be in the database</a:t>
            </a:r>
            <a:endParaRPr sz="110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923" name="Google Shape;923;p38"/>
          <p:cNvPicPr preferRelativeResize="0"/>
          <p:nvPr/>
        </p:nvPicPr>
        <p:blipFill rotWithShape="1">
          <a:blip r:embed="rId3">
            <a:alphaModFix/>
          </a:blip>
          <a:srcRect b="5756" l="4824" r="70909" t="6231"/>
          <a:stretch/>
        </p:blipFill>
        <p:spPr>
          <a:xfrm>
            <a:off x="1262200" y="2408900"/>
            <a:ext cx="2145751" cy="23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38"/>
          <p:cNvSpPr txBox="1"/>
          <p:nvPr/>
        </p:nvSpPr>
        <p:spPr>
          <a:xfrm>
            <a:off x="40700" y="2347825"/>
            <a:ext cx="132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5" name="Google Shape;925;p38"/>
          <p:cNvCxnSpPr/>
          <p:nvPr/>
        </p:nvCxnSpPr>
        <p:spPr>
          <a:xfrm>
            <a:off x="189950" y="3101025"/>
            <a:ext cx="10248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26" name="Google Shape;92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6775" y="2408900"/>
            <a:ext cx="4266516" cy="23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9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9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9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9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vs Hardest part of project</a:t>
            </a:r>
            <a:endParaRPr/>
          </a:p>
        </p:txBody>
      </p:sp>
      <p:grpSp>
        <p:nvGrpSpPr>
          <p:cNvPr id="936" name="Google Shape;936;p39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937" name="Google Shape;937;p39"/>
            <p:cNvSpPr/>
            <p:nvPr/>
          </p:nvSpPr>
          <p:spPr>
            <a:xfrm>
              <a:off x="3807425" y="2386825"/>
              <a:ext cx="1355750" cy="306975"/>
            </a:xfrm>
            <a:custGeom>
              <a:rect b="b" l="l" r="r" t="t"/>
              <a:pathLst>
                <a:path extrusionOk="0" h="12279" w="5423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2735625" y="1772900"/>
              <a:ext cx="920900" cy="920900"/>
            </a:xfrm>
            <a:custGeom>
              <a:rect b="b" l="l" r="r" t="t"/>
              <a:pathLst>
                <a:path extrusionOk="0" h="36836" w="36836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1190625" y="238125"/>
              <a:ext cx="3893275" cy="5238750"/>
            </a:xfrm>
            <a:custGeom>
              <a:rect b="b" l="l" r="r" t="t"/>
              <a:pathLst>
                <a:path extrusionOk="0" h="209550" w="155731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3807425" y="1772900"/>
              <a:ext cx="1383900" cy="306975"/>
            </a:xfrm>
            <a:custGeom>
              <a:rect b="b" l="l" r="r" t="t"/>
              <a:pathLst>
                <a:path extrusionOk="0" h="12279" w="55356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5083875" y="545075"/>
              <a:ext cx="1345500" cy="1227850"/>
            </a:xfrm>
            <a:custGeom>
              <a:rect b="b" l="l" r="r" t="t"/>
              <a:pathLst>
                <a:path extrusionOk="0" h="49114" w="5382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5163150" y="1772900"/>
              <a:ext cx="1266225" cy="920900"/>
            </a:xfrm>
            <a:custGeom>
              <a:rect b="b" l="l" r="r" t="t"/>
              <a:pathLst>
                <a:path extrusionOk="0" h="36836" w="50649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4963650" y="2693775"/>
              <a:ext cx="1465725" cy="1227850"/>
            </a:xfrm>
            <a:custGeom>
              <a:rect b="b" l="l" r="r" t="t"/>
              <a:pathLst>
                <a:path extrusionOk="0" h="49114" w="58629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Google Shape;944;p39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945" name="Google Shape;945;p39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39"/>
          <p:cNvGrpSpPr/>
          <p:nvPr/>
        </p:nvGrpSpPr>
        <p:grpSpPr>
          <a:xfrm>
            <a:off x="695359" y="2359226"/>
            <a:ext cx="3343229" cy="1488799"/>
            <a:chOff x="695359" y="2302076"/>
            <a:chExt cx="3343229" cy="1488799"/>
          </a:xfrm>
        </p:grpSpPr>
        <p:sp>
          <p:nvSpPr>
            <p:cNvPr id="949" name="Google Shape;949;p39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Best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50" name="Google Shape;950;p39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Working through the CoLab Notebooks!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Making the slides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Collaborating with teammates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1" name="Google Shape;951;p39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952" name="Google Shape;952;p39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Hardest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53" name="Google Shape;953;p39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Compiling actual model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BERT Comprehension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-317500" lvl="0" marL="32004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Roboto"/>
                <a:buChar char="●"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BIO/NER Involvement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4" name="Google Shape;954;p39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0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fmla="val 14082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40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Understanding Siri</a:t>
            </a:r>
            <a:endParaRPr b="1" sz="21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1" name="Google Shape;961;p40"/>
          <p:cNvSpPr txBox="1"/>
          <p:nvPr/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Applications in Daily Life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2" name="Google Shape;962;p40"/>
          <p:cNvSpPr/>
          <p:nvPr/>
        </p:nvSpPr>
        <p:spPr>
          <a:xfrm>
            <a:off x="1796338" y="3501400"/>
            <a:ext cx="230900" cy="230550"/>
          </a:xfrm>
          <a:custGeom>
            <a:rect b="b" l="l" r="r" t="t"/>
            <a:pathLst>
              <a:path extrusionOk="0" fill="none" h="9222" w="9236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0"/>
          <p:cNvSpPr/>
          <p:nvPr/>
        </p:nvSpPr>
        <p:spPr>
          <a:xfrm>
            <a:off x="1914525" y="1385900"/>
            <a:ext cx="2290775" cy="2252650"/>
          </a:xfrm>
          <a:custGeom>
            <a:rect b="b" l="l" r="r" t="t"/>
            <a:pathLst>
              <a:path extrusionOk="0" h="90106" w="91631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964" name="Google Shape;964;p40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965" name="Google Shape;965;p40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7" name="Google Shape;967;p40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968" name="Google Shape;968;p40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Allows for daily tasks to be simplified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9" name="Google Shape;969;p40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Task automation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70" name="Google Shape;970;p40"/>
          <p:cNvSpPr/>
          <p:nvPr/>
        </p:nvSpPr>
        <p:spPr>
          <a:xfrm>
            <a:off x="1924050" y="2362200"/>
            <a:ext cx="2240750" cy="1266825"/>
          </a:xfrm>
          <a:custGeom>
            <a:rect b="b" l="l" r="r" t="t"/>
            <a:pathLst>
              <a:path extrusionOk="0" h="50673" w="8963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971" name="Google Shape;971;p40"/>
          <p:cNvSpPr/>
          <p:nvPr/>
        </p:nvSpPr>
        <p:spPr>
          <a:xfrm>
            <a:off x="1952625" y="3333750"/>
            <a:ext cx="2224100" cy="461975"/>
          </a:xfrm>
          <a:custGeom>
            <a:rect b="b" l="l" r="r" t="t"/>
            <a:pathLst>
              <a:path extrusionOk="0" h="18479" w="88964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972" name="Google Shape;972;p40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973" name="Google Shape;973;p40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40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976" name="Google Shape;976;p40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Supports consumers around the clock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7" name="Google Shape;977;p40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Customer help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78" name="Google Shape;978;p40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979" name="Google Shape;979;p40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40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982" name="Google Shape;982;p40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Uses video platforms to connect people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3" name="Google Shape;983;p40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Social connection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984" name="Google Shape;984;p40"/>
          <p:cNvSpPr/>
          <p:nvPr/>
        </p:nvSpPr>
        <p:spPr>
          <a:xfrm>
            <a:off x="1947875" y="3619500"/>
            <a:ext cx="2233600" cy="1171575"/>
          </a:xfrm>
          <a:custGeom>
            <a:rect b="b" l="l" r="r" t="t"/>
            <a:pathLst>
              <a:path extrusionOk="0" h="46863" w="89344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985" name="Google Shape;985;p40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986" name="Google Shape;986;p40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fmla="val 50000" name="adj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fmla="val 50000" name="adj"/>
              </a:avLst>
            </a:pr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40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989" name="Google Shape;989;p40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Provides tutoring to students at any time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0" name="Google Shape;990;p40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Boosts education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991" name="Google Shape;9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017" y="2888438"/>
            <a:ext cx="1391121" cy="14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1"/>
          <p:cNvSpPr/>
          <p:nvPr/>
        </p:nvSpPr>
        <p:spPr>
          <a:xfrm>
            <a:off x="6012650" y="1417275"/>
            <a:ext cx="2668500" cy="3200400"/>
          </a:xfrm>
          <a:prstGeom prst="rect">
            <a:avLst/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41"/>
          <p:cNvSpPr/>
          <p:nvPr/>
        </p:nvSpPr>
        <p:spPr>
          <a:xfrm>
            <a:off x="3243725" y="1417275"/>
            <a:ext cx="2668500" cy="3200400"/>
          </a:xfrm>
          <a:prstGeom prst="rect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41"/>
          <p:cNvSpPr/>
          <p:nvPr/>
        </p:nvSpPr>
        <p:spPr>
          <a:xfrm>
            <a:off x="474800" y="1417275"/>
            <a:ext cx="2668500" cy="3200400"/>
          </a:xfrm>
          <a:prstGeom prst="rect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1"/>
          <p:cNvSpPr txBox="1"/>
          <p:nvPr/>
        </p:nvSpPr>
        <p:spPr>
          <a:xfrm>
            <a:off x="641125" y="545900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Limitations</a:t>
            </a:r>
            <a:endParaRPr b="1" sz="2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0" name="Google Shape;1000;p41"/>
          <p:cNvSpPr/>
          <p:nvPr/>
        </p:nvSpPr>
        <p:spPr>
          <a:xfrm>
            <a:off x="474800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rgbClr val="E4EA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1"/>
          <p:cNvSpPr/>
          <p:nvPr/>
        </p:nvSpPr>
        <p:spPr>
          <a:xfrm>
            <a:off x="3243713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rgbClr val="E99B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1"/>
          <p:cNvSpPr/>
          <p:nvPr/>
        </p:nvSpPr>
        <p:spPr>
          <a:xfrm>
            <a:off x="6012638" y="1147800"/>
            <a:ext cx="2668500" cy="560700"/>
          </a:xfrm>
          <a:prstGeom prst="roundRect">
            <a:avLst>
              <a:gd fmla="val 50000" name="adj"/>
            </a:avLst>
          </a:prstGeom>
          <a:solidFill>
            <a:srgbClr val="EA48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3" name="Google Shape;1003;p41"/>
          <p:cNvGrpSpPr/>
          <p:nvPr/>
        </p:nvGrpSpPr>
        <p:grpSpPr>
          <a:xfrm>
            <a:off x="688824" y="1262175"/>
            <a:ext cx="2240451" cy="2939250"/>
            <a:chOff x="688824" y="1376475"/>
            <a:chExt cx="2240451" cy="2939250"/>
          </a:xfrm>
        </p:grpSpPr>
        <p:sp>
          <p:nvSpPr>
            <p:cNvPr id="1004" name="Google Shape;1004;p41"/>
            <p:cNvSpPr txBox="1"/>
            <p:nvPr/>
          </p:nvSpPr>
          <p:spPr>
            <a:xfrm>
              <a:off x="688824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Language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5" name="Google Shape;1005;p41"/>
            <p:cNvSpPr txBox="1"/>
            <p:nvPr/>
          </p:nvSpPr>
          <p:spPr>
            <a:xfrm>
              <a:off x="68887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Bert is Pre-Trained primarily on english content, meaning it will extract features only from english text.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006" name="Google Shape;1006;p41"/>
            <p:cNvGrpSpPr/>
            <p:nvPr/>
          </p:nvGrpSpPr>
          <p:grpSpPr>
            <a:xfrm>
              <a:off x="688834" y="3499414"/>
              <a:ext cx="2240441" cy="816311"/>
              <a:chOff x="695359" y="2187589"/>
              <a:chExt cx="2240441" cy="816311"/>
            </a:xfrm>
          </p:grpSpPr>
          <p:sp>
            <p:nvSpPr>
              <p:cNvPr id="1007" name="Google Shape;1007;p41"/>
              <p:cNvSpPr txBox="1"/>
              <p:nvPr/>
            </p:nvSpPr>
            <p:spPr>
              <a:xfrm>
                <a:off x="695359" y="2187589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Solution: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08" name="Google Shape;1008;p41"/>
              <p:cNvSpPr txBox="1"/>
              <p:nvPr/>
            </p:nvSpPr>
            <p:spPr>
              <a:xfrm>
                <a:off x="695400" y="2443200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To build a model for another language we would need to collect a similar body of text, with diverse, representative examples.</a:t>
                </a:r>
                <a:endParaRPr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1009" name="Google Shape;1009;p41"/>
          <p:cNvGrpSpPr/>
          <p:nvPr/>
        </p:nvGrpSpPr>
        <p:grpSpPr>
          <a:xfrm>
            <a:off x="3449471" y="1262175"/>
            <a:ext cx="2248704" cy="3076550"/>
            <a:chOff x="3449471" y="1376475"/>
            <a:chExt cx="2248704" cy="3076550"/>
          </a:xfrm>
        </p:grpSpPr>
        <p:sp>
          <p:nvSpPr>
            <p:cNvPr id="1010" name="Google Shape;1010;p41"/>
            <p:cNvSpPr txBox="1"/>
            <p:nvPr/>
          </p:nvSpPr>
          <p:spPr>
            <a:xfrm>
              <a:off x="3457736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Biases in the Pre-Trained Model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011" name="Google Shape;1011;p41"/>
            <p:cNvGrpSpPr/>
            <p:nvPr/>
          </p:nvGrpSpPr>
          <p:grpSpPr>
            <a:xfrm>
              <a:off x="3451784" y="1973951"/>
              <a:ext cx="2240441" cy="1488799"/>
              <a:chOff x="695359" y="2302076"/>
              <a:chExt cx="2240441" cy="1488799"/>
            </a:xfrm>
          </p:grpSpPr>
          <p:sp>
            <p:nvSpPr>
              <p:cNvPr id="1012" name="Google Shape;1012;p41"/>
              <p:cNvSpPr txBox="1"/>
              <p:nvPr/>
            </p:nvSpPr>
            <p:spPr>
              <a:xfrm>
                <a:off x="695359" y="2302076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13" name="Google Shape;1013;p41"/>
              <p:cNvSpPr txBox="1"/>
              <p:nvPr/>
            </p:nvSpPr>
            <p:spPr>
              <a:xfrm>
                <a:off x="695400" y="2657475"/>
                <a:ext cx="2240400" cy="11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The original data used to pre-train BERT was collected from the internet and contains a multitude of data, including offensive and </a:t>
                </a:r>
                <a:r>
                  <a:rPr lang="en" sz="12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hateful</a:t>
                </a:r>
                <a:r>
                  <a:rPr lang="en" sz="12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speech</a:t>
                </a:r>
                <a:endParaRPr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014" name="Google Shape;1014;p41"/>
            <p:cNvGrpSpPr/>
            <p:nvPr/>
          </p:nvGrpSpPr>
          <p:grpSpPr>
            <a:xfrm>
              <a:off x="3449471" y="3550126"/>
              <a:ext cx="2248704" cy="902899"/>
              <a:chOff x="693046" y="2238301"/>
              <a:chExt cx="2248704" cy="902899"/>
            </a:xfrm>
          </p:grpSpPr>
          <p:sp>
            <p:nvSpPr>
              <p:cNvPr id="1015" name="Google Shape;1015;p41"/>
              <p:cNvSpPr txBox="1"/>
              <p:nvPr/>
            </p:nvSpPr>
            <p:spPr>
              <a:xfrm>
                <a:off x="693046" y="2238301"/>
                <a:ext cx="2114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Solution: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016" name="Google Shape;1016;p41"/>
              <p:cNvSpPr txBox="1"/>
              <p:nvPr/>
            </p:nvSpPr>
            <p:spPr>
              <a:xfrm>
                <a:off x="701350" y="2580500"/>
                <a:ext cx="2240400" cy="5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Audit any biases that are in the pre trained models before deploying the system</a:t>
                </a:r>
                <a:endParaRPr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grpSp>
        <p:nvGrpSpPr>
          <p:cNvPr id="1017" name="Google Shape;1017;p41"/>
          <p:cNvGrpSpPr/>
          <p:nvPr/>
        </p:nvGrpSpPr>
        <p:grpSpPr>
          <a:xfrm>
            <a:off x="6214775" y="1262175"/>
            <a:ext cx="2252287" cy="2086275"/>
            <a:chOff x="6214775" y="1376475"/>
            <a:chExt cx="2252287" cy="2086275"/>
          </a:xfrm>
        </p:grpSpPr>
        <p:sp>
          <p:nvSpPr>
            <p:cNvPr id="1018" name="Google Shape;1018;p41"/>
            <p:cNvSpPr txBox="1"/>
            <p:nvPr/>
          </p:nvSpPr>
          <p:spPr>
            <a:xfrm>
              <a:off x="6226661" y="1376475"/>
              <a:ext cx="2240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Computational Resources</a:t>
              </a:r>
              <a:endParaRPr b="1"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19" name="Google Shape;1019;p41"/>
            <p:cNvSpPr txBox="1"/>
            <p:nvPr/>
          </p:nvSpPr>
          <p:spPr>
            <a:xfrm>
              <a:off x="6214775" y="2329350"/>
              <a:ext cx="22404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The BERT model has many parameters which takes up a lot of memory. It also requires powerful GPU’S to process the data at a reasonable speed.</a:t>
              </a:r>
              <a:endParaRPr sz="12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020" name="Google Shape;1020;p41"/>
          <p:cNvSpPr txBox="1"/>
          <p:nvPr/>
        </p:nvSpPr>
        <p:spPr>
          <a:xfrm>
            <a:off x="6084050" y="3403050"/>
            <a:ext cx="252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Solution</a:t>
            </a:r>
            <a:r>
              <a:rPr b="1" lang="en"/>
              <a:t>:</a:t>
            </a:r>
            <a:endParaRPr b="1"/>
          </a:p>
        </p:txBody>
      </p:sp>
      <p:sp>
        <p:nvSpPr>
          <p:cNvPr id="1021" name="Google Shape;1021;p41"/>
          <p:cNvSpPr txBox="1"/>
          <p:nvPr/>
        </p:nvSpPr>
        <p:spPr>
          <a:xfrm>
            <a:off x="6078063" y="3701825"/>
            <a:ext cx="252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Designing alternative </a:t>
            </a: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architectures</a:t>
            </a:r>
            <a:r>
              <a:rPr lang="en" sz="12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with fewer parameters or more efficient training and prediction methods, or just have a decent GPU</a:t>
            </a:r>
            <a:r>
              <a:rPr lang="en" sz="1200"/>
              <a:t>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Outline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76" name="Google Shape;27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Char char="❏"/>
            </a:pPr>
            <a:r>
              <a:rPr b="1" lang="en">
                <a:solidFill>
                  <a:srgbClr val="45818E"/>
                </a:solidFill>
              </a:rPr>
              <a:t>1. Overall project - OJ</a:t>
            </a:r>
            <a:endParaRPr b="1">
              <a:solidFill>
                <a:srgbClr val="45818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Char char="❏"/>
            </a:pPr>
            <a:r>
              <a:rPr b="1" lang="en">
                <a:solidFill>
                  <a:srgbClr val="45818E"/>
                </a:solidFill>
              </a:rPr>
              <a:t>2. NLP (training, testing, validation) and data – sahana</a:t>
            </a:r>
            <a:endParaRPr b="1">
              <a:solidFill>
                <a:srgbClr val="45818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Char char="❏"/>
            </a:pPr>
            <a:r>
              <a:rPr b="1" lang="en">
                <a:solidFill>
                  <a:srgbClr val="45818E"/>
                </a:solidFill>
              </a:rPr>
              <a:t>3. BERT (tokenization -&gt; BERT) – aranya</a:t>
            </a:r>
            <a:endParaRPr b="1">
              <a:solidFill>
                <a:srgbClr val="45818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Char char="❏"/>
            </a:pPr>
            <a:r>
              <a:rPr b="1" lang="en">
                <a:solidFill>
                  <a:srgbClr val="45818E"/>
                </a:solidFill>
              </a:rPr>
              <a:t>4. BIO and NER - abhinav</a:t>
            </a:r>
            <a:endParaRPr b="1">
              <a:solidFill>
                <a:srgbClr val="45818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Char char="❏"/>
            </a:pPr>
            <a:r>
              <a:rPr b="1" lang="en">
                <a:solidFill>
                  <a:srgbClr val="45818E"/>
                </a:solidFill>
              </a:rPr>
              <a:t>5. Best/Hardest part of project - OJ</a:t>
            </a:r>
            <a:endParaRPr b="1">
              <a:solidFill>
                <a:srgbClr val="45818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Char char="❏"/>
            </a:pPr>
            <a:r>
              <a:rPr b="1" lang="en">
                <a:solidFill>
                  <a:srgbClr val="45818E"/>
                </a:solidFill>
              </a:rPr>
              <a:t>6. How it's applied daily life - advaith</a:t>
            </a:r>
            <a:endParaRPr b="1">
              <a:solidFill>
                <a:srgbClr val="45818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Char char="❏"/>
            </a:pPr>
            <a:r>
              <a:rPr b="1" lang="en">
                <a:solidFill>
                  <a:srgbClr val="45818E"/>
                </a:solidFill>
              </a:rPr>
              <a:t>7. Bias - sai</a:t>
            </a:r>
            <a:endParaRPr b="1">
              <a:solidFill>
                <a:srgbClr val="45818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800"/>
              <a:buChar char="❏"/>
            </a:pPr>
            <a:r>
              <a:rPr b="1" lang="en">
                <a:solidFill>
                  <a:srgbClr val="45818E"/>
                </a:solidFill>
              </a:rPr>
              <a:t>8. Backend</a:t>
            </a:r>
            <a:endParaRPr b="1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Webapp Instructions</a:t>
            </a:r>
            <a:endParaRPr/>
          </a:p>
        </p:txBody>
      </p:sp>
      <p:sp>
        <p:nvSpPr>
          <p:cNvPr id="282" name="Google Shape;28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for how to make a webapp using anvil and google collab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https://anvil.works/learn/tutorials/google-colab-to-web-app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Google Collab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https://colab.research.google.com/drive/1-znZ6dIgQV2ALAp61aqqeKk3zQaMiDcz?usp=sharing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Anvil 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https://anvil.works/build#page:start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/>
          <p:nvPr/>
        </p:nvSpPr>
        <p:spPr>
          <a:xfrm>
            <a:off x="5683350" y="3550875"/>
            <a:ext cx="3000000" cy="1181100"/>
          </a:xfrm>
          <a:prstGeom prst="roundRect">
            <a:avLst>
              <a:gd fmla="val 8324" name="adj"/>
            </a:avLst>
          </a:prstGeom>
          <a:solidFill>
            <a:srgbClr val="674E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5683350" y="1219200"/>
            <a:ext cx="3000000" cy="1181100"/>
          </a:xfrm>
          <a:prstGeom prst="roundRect">
            <a:avLst>
              <a:gd fmla="val 10110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8"/>
          <p:cNvSpPr/>
          <p:nvPr/>
        </p:nvSpPr>
        <p:spPr>
          <a:xfrm>
            <a:off x="457200" y="2332700"/>
            <a:ext cx="4115100" cy="1285800"/>
          </a:xfrm>
          <a:prstGeom prst="roundRect">
            <a:avLst>
              <a:gd fmla="val 707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Project</a:t>
            </a:r>
            <a:endParaRPr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2780100" y="2558750"/>
            <a:ext cx="17124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Analyzing verbal commands to help Siri figure out response/action</a:t>
            </a:r>
            <a:endParaRPr b="1" sz="17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92" name="Google Shape;292;p28"/>
          <p:cNvGrpSpPr/>
          <p:nvPr/>
        </p:nvGrpSpPr>
        <p:grpSpPr>
          <a:xfrm>
            <a:off x="5811388" y="1276350"/>
            <a:ext cx="2743930" cy="1066800"/>
            <a:chOff x="5811388" y="1276350"/>
            <a:chExt cx="2743930" cy="1066800"/>
          </a:xfrm>
        </p:grpSpPr>
        <p:sp>
          <p:nvSpPr>
            <p:cNvPr id="293" name="Google Shape;293;p28"/>
            <p:cNvSpPr txBox="1"/>
            <p:nvPr/>
          </p:nvSpPr>
          <p:spPr>
            <a:xfrm>
              <a:off x="6574110" y="188355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Sentence-level classification task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28"/>
            <p:cNvSpPr txBox="1"/>
            <p:nvPr/>
          </p:nvSpPr>
          <p:spPr>
            <a:xfrm>
              <a:off x="6773017" y="1404138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Predict the intent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5" name="Google Shape;295;p28"/>
            <p:cNvSpPr txBox="1"/>
            <p:nvPr/>
          </p:nvSpPr>
          <p:spPr>
            <a:xfrm>
              <a:off x="5811388" y="1276350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24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96" name="Google Shape;296;p28"/>
          <p:cNvGrpSpPr/>
          <p:nvPr/>
        </p:nvGrpSpPr>
        <p:grpSpPr>
          <a:xfrm>
            <a:off x="5811388" y="3608025"/>
            <a:ext cx="2743930" cy="1066800"/>
            <a:chOff x="5811388" y="3608025"/>
            <a:chExt cx="2743930" cy="1066800"/>
          </a:xfrm>
        </p:grpSpPr>
        <p:sp>
          <p:nvSpPr>
            <p:cNvPr id="297" name="Google Shape;297;p28"/>
            <p:cNvSpPr txBox="1"/>
            <p:nvPr/>
          </p:nvSpPr>
          <p:spPr>
            <a:xfrm>
              <a:off x="6574110" y="421522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NER/Token-level classification task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28"/>
            <p:cNvSpPr txBox="1"/>
            <p:nvPr/>
          </p:nvSpPr>
          <p:spPr>
            <a:xfrm>
              <a:off x="6773017" y="3735813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Place the text into categories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99" name="Google Shape;299;p28"/>
            <p:cNvSpPr txBox="1"/>
            <p:nvPr/>
          </p:nvSpPr>
          <p:spPr>
            <a:xfrm>
              <a:off x="5811388" y="3608025"/>
              <a:ext cx="629400" cy="106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24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300" name="Google Shape;300;p28"/>
          <p:cNvCxnSpPr>
            <a:stCxn id="289" idx="3"/>
            <a:endCxn id="288" idx="1"/>
          </p:cNvCxnSpPr>
          <p:nvPr/>
        </p:nvCxnSpPr>
        <p:spPr>
          <a:xfrm flipH="1" rot="10800000">
            <a:off x="4572300" y="18098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8"/>
          <p:cNvCxnSpPr>
            <a:stCxn id="289" idx="3"/>
            <a:endCxn id="287" idx="1"/>
          </p:cNvCxnSpPr>
          <p:nvPr/>
        </p:nvCxnSpPr>
        <p:spPr>
          <a:xfrm>
            <a:off x="4572300" y="2975600"/>
            <a:ext cx="1111200" cy="1165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2" name="Google Shape;302;p28"/>
          <p:cNvGrpSpPr/>
          <p:nvPr/>
        </p:nvGrpSpPr>
        <p:grpSpPr>
          <a:xfrm>
            <a:off x="457126" y="1219157"/>
            <a:ext cx="1222740" cy="2516543"/>
            <a:chOff x="-2050539" y="1195241"/>
            <a:chExt cx="1087557" cy="2238519"/>
          </a:xfrm>
        </p:grpSpPr>
        <p:sp>
          <p:nvSpPr>
            <p:cNvPr id="303" name="Google Shape;303;p28"/>
            <p:cNvSpPr/>
            <p:nvPr/>
          </p:nvSpPr>
          <p:spPr>
            <a:xfrm>
              <a:off x="-2050539" y="1195241"/>
              <a:ext cx="1087557" cy="2238519"/>
            </a:xfrm>
            <a:custGeom>
              <a:rect b="b" l="l" r="r" t="t"/>
              <a:pathLst>
                <a:path extrusionOk="0" fill="none" h="79613" w="38679">
                  <a:moveTo>
                    <a:pt x="38679" y="1912"/>
                  </a:moveTo>
                  <a:lnTo>
                    <a:pt x="38679" y="77058"/>
                  </a:lnTo>
                  <a:lnTo>
                    <a:pt x="38679" y="77058"/>
                  </a:lnTo>
                  <a:lnTo>
                    <a:pt x="38664" y="77312"/>
                  </a:lnTo>
                  <a:lnTo>
                    <a:pt x="38634" y="77566"/>
                  </a:lnTo>
                  <a:lnTo>
                    <a:pt x="38559" y="77820"/>
                  </a:lnTo>
                  <a:lnTo>
                    <a:pt x="38485" y="78044"/>
                  </a:lnTo>
                  <a:lnTo>
                    <a:pt x="38365" y="78268"/>
                  </a:lnTo>
                  <a:lnTo>
                    <a:pt x="38246" y="78477"/>
                  </a:lnTo>
                  <a:lnTo>
                    <a:pt x="38096" y="78687"/>
                  </a:lnTo>
                  <a:lnTo>
                    <a:pt x="37932" y="78866"/>
                  </a:lnTo>
                  <a:lnTo>
                    <a:pt x="37753" y="79030"/>
                  </a:lnTo>
                  <a:lnTo>
                    <a:pt x="37558" y="79180"/>
                  </a:lnTo>
                  <a:lnTo>
                    <a:pt x="37334" y="79299"/>
                  </a:lnTo>
                  <a:lnTo>
                    <a:pt x="37110" y="79419"/>
                  </a:lnTo>
                  <a:lnTo>
                    <a:pt x="36886" y="79493"/>
                  </a:lnTo>
                  <a:lnTo>
                    <a:pt x="36632" y="79553"/>
                  </a:lnTo>
                  <a:lnTo>
                    <a:pt x="36378" y="79598"/>
                  </a:lnTo>
                  <a:lnTo>
                    <a:pt x="36124" y="79613"/>
                  </a:lnTo>
                  <a:lnTo>
                    <a:pt x="2555" y="79613"/>
                  </a:lnTo>
                  <a:lnTo>
                    <a:pt x="2555" y="79613"/>
                  </a:lnTo>
                  <a:lnTo>
                    <a:pt x="2301" y="79598"/>
                  </a:lnTo>
                  <a:lnTo>
                    <a:pt x="2047" y="79553"/>
                  </a:lnTo>
                  <a:lnTo>
                    <a:pt x="1808" y="79493"/>
                  </a:lnTo>
                  <a:lnTo>
                    <a:pt x="1569" y="79419"/>
                  </a:lnTo>
                  <a:lnTo>
                    <a:pt x="1345" y="79299"/>
                  </a:lnTo>
                  <a:lnTo>
                    <a:pt x="1136" y="79180"/>
                  </a:lnTo>
                  <a:lnTo>
                    <a:pt x="941" y="79030"/>
                  </a:lnTo>
                  <a:lnTo>
                    <a:pt x="747" y="78866"/>
                  </a:lnTo>
                  <a:lnTo>
                    <a:pt x="583" y="78687"/>
                  </a:lnTo>
                  <a:lnTo>
                    <a:pt x="433" y="78477"/>
                  </a:lnTo>
                  <a:lnTo>
                    <a:pt x="314" y="78268"/>
                  </a:lnTo>
                  <a:lnTo>
                    <a:pt x="209" y="78044"/>
                  </a:lnTo>
                  <a:lnTo>
                    <a:pt x="120" y="77820"/>
                  </a:lnTo>
                  <a:lnTo>
                    <a:pt x="60" y="77566"/>
                  </a:lnTo>
                  <a:lnTo>
                    <a:pt x="15" y="77312"/>
                  </a:lnTo>
                  <a:lnTo>
                    <a:pt x="0" y="77058"/>
                  </a:lnTo>
                  <a:lnTo>
                    <a:pt x="0" y="1912"/>
                  </a:lnTo>
                  <a:lnTo>
                    <a:pt x="0" y="1912"/>
                  </a:lnTo>
                  <a:lnTo>
                    <a:pt x="15" y="1718"/>
                  </a:lnTo>
                  <a:lnTo>
                    <a:pt x="45" y="1524"/>
                  </a:lnTo>
                  <a:lnTo>
                    <a:pt x="90" y="1345"/>
                  </a:lnTo>
                  <a:lnTo>
                    <a:pt x="150" y="1165"/>
                  </a:lnTo>
                  <a:lnTo>
                    <a:pt x="239" y="1001"/>
                  </a:lnTo>
                  <a:lnTo>
                    <a:pt x="329" y="852"/>
                  </a:lnTo>
                  <a:lnTo>
                    <a:pt x="433" y="702"/>
                  </a:lnTo>
                  <a:lnTo>
                    <a:pt x="568" y="568"/>
                  </a:lnTo>
                  <a:lnTo>
                    <a:pt x="702" y="448"/>
                  </a:lnTo>
                  <a:lnTo>
                    <a:pt x="837" y="329"/>
                  </a:lnTo>
                  <a:lnTo>
                    <a:pt x="1001" y="239"/>
                  </a:lnTo>
                  <a:lnTo>
                    <a:pt x="1165" y="150"/>
                  </a:lnTo>
                  <a:lnTo>
                    <a:pt x="1345" y="90"/>
                  </a:lnTo>
                  <a:lnTo>
                    <a:pt x="1524" y="45"/>
                  </a:lnTo>
                  <a:lnTo>
                    <a:pt x="1718" y="15"/>
                  </a:lnTo>
                  <a:lnTo>
                    <a:pt x="1912" y="0"/>
                  </a:lnTo>
                  <a:lnTo>
                    <a:pt x="36767" y="0"/>
                  </a:lnTo>
                  <a:lnTo>
                    <a:pt x="36767" y="0"/>
                  </a:lnTo>
                  <a:lnTo>
                    <a:pt x="36961" y="15"/>
                  </a:lnTo>
                  <a:lnTo>
                    <a:pt x="37155" y="45"/>
                  </a:lnTo>
                  <a:lnTo>
                    <a:pt x="37334" y="90"/>
                  </a:lnTo>
                  <a:lnTo>
                    <a:pt x="37514" y="150"/>
                  </a:lnTo>
                  <a:lnTo>
                    <a:pt x="37678" y="239"/>
                  </a:lnTo>
                  <a:lnTo>
                    <a:pt x="37842" y="329"/>
                  </a:lnTo>
                  <a:lnTo>
                    <a:pt x="37992" y="448"/>
                  </a:lnTo>
                  <a:lnTo>
                    <a:pt x="38126" y="568"/>
                  </a:lnTo>
                  <a:lnTo>
                    <a:pt x="38246" y="702"/>
                  </a:lnTo>
                  <a:lnTo>
                    <a:pt x="38350" y="852"/>
                  </a:lnTo>
                  <a:lnTo>
                    <a:pt x="38455" y="1001"/>
                  </a:lnTo>
                  <a:lnTo>
                    <a:pt x="38529" y="1165"/>
                  </a:lnTo>
                  <a:lnTo>
                    <a:pt x="38589" y="1345"/>
                  </a:lnTo>
                  <a:lnTo>
                    <a:pt x="38634" y="1524"/>
                  </a:lnTo>
                  <a:lnTo>
                    <a:pt x="38664" y="1718"/>
                  </a:lnTo>
                  <a:lnTo>
                    <a:pt x="38679" y="191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-2050539" y="1195241"/>
              <a:ext cx="1087557" cy="202474"/>
            </a:xfrm>
            <a:custGeom>
              <a:rect b="b" l="l" r="r" t="t"/>
              <a:pathLst>
                <a:path extrusionOk="0" h="7201" w="38679">
                  <a:moveTo>
                    <a:pt x="1912" y="0"/>
                  </a:moveTo>
                  <a:lnTo>
                    <a:pt x="1718" y="15"/>
                  </a:lnTo>
                  <a:lnTo>
                    <a:pt x="1524" y="45"/>
                  </a:lnTo>
                  <a:lnTo>
                    <a:pt x="1345" y="90"/>
                  </a:lnTo>
                  <a:lnTo>
                    <a:pt x="1165" y="150"/>
                  </a:lnTo>
                  <a:lnTo>
                    <a:pt x="1001" y="239"/>
                  </a:lnTo>
                  <a:lnTo>
                    <a:pt x="837" y="329"/>
                  </a:lnTo>
                  <a:lnTo>
                    <a:pt x="702" y="448"/>
                  </a:lnTo>
                  <a:lnTo>
                    <a:pt x="568" y="568"/>
                  </a:lnTo>
                  <a:lnTo>
                    <a:pt x="433" y="702"/>
                  </a:lnTo>
                  <a:lnTo>
                    <a:pt x="329" y="852"/>
                  </a:lnTo>
                  <a:lnTo>
                    <a:pt x="239" y="1001"/>
                  </a:lnTo>
                  <a:lnTo>
                    <a:pt x="150" y="1165"/>
                  </a:lnTo>
                  <a:lnTo>
                    <a:pt x="90" y="1345"/>
                  </a:lnTo>
                  <a:lnTo>
                    <a:pt x="45" y="1524"/>
                  </a:lnTo>
                  <a:lnTo>
                    <a:pt x="15" y="1718"/>
                  </a:lnTo>
                  <a:lnTo>
                    <a:pt x="0" y="1912"/>
                  </a:lnTo>
                  <a:lnTo>
                    <a:pt x="0" y="7201"/>
                  </a:lnTo>
                  <a:lnTo>
                    <a:pt x="38679" y="7201"/>
                  </a:lnTo>
                  <a:lnTo>
                    <a:pt x="38679" y="1912"/>
                  </a:lnTo>
                  <a:lnTo>
                    <a:pt x="38664" y="1718"/>
                  </a:lnTo>
                  <a:lnTo>
                    <a:pt x="38634" y="1524"/>
                  </a:lnTo>
                  <a:lnTo>
                    <a:pt x="38589" y="1345"/>
                  </a:lnTo>
                  <a:lnTo>
                    <a:pt x="38529" y="1165"/>
                  </a:lnTo>
                  <a:lnTo>
                    <a:pt x="38455" y="1001"/>
                  </a:lnTo>
                  <a:lnTo>
                    <a:pt x="38350" y="852"/>
                  </a:lnTo>
                  <a:lnTo>
                    <a:pt x="38246" y="702"/>
                  </a:lnTo>
                  <a:lnTo>
                    <a:pt x="38126" y="568"/>
                  </a:lnTo>
                  <a:lnTo>
                    <a:pt x="37992" y="448"/>
                  </a:lnTo>
                  <a:lnTo>
                    <a:pt x="37842" y="329"/>
                  </a:lnTo>
                  <a:lnTo>
                    <a:pt x="37678" y="239"/>
                  </a:lnTo>
                  <a:lnTo>
                    <a:pt x="37514" y="150"/>
                  </a:lnTo>
                  <a:lnTo>
                    <a:pt x="37334" y="90"/>
                  </a:lnTo>
                  <a:lnTo>
                    <a:pt x="37155" y="45"/>
                  </a:lnTo>
                  <a:lnTo>
                    <a:pt x="36961" y="15"/>
                  </a:lnTo>
                  <a:lnTo>
                    <a:pt x="36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-1296958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4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5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1" y="762"/>
                  </a:lnTo>
                  <a:lnTo>
                    <a:pt x="61" y="881"/>
                  </a:lnTo>
                  <a:lnTo>
                    <a:pt x="31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1" y="1509"/>
                  </a:lnTo>
                  <a:lnTo>
                    <a:pt x="61" y="1628"/>
                  </a:lnTo>
                  <a:lnTo>
                    <a:pt x="91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5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4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3" y="2226"/>
                  </a:lnTo>
                  <a:lnTo>
                    <a:pt x="2137" y="2151"/>
                  </a:lnTo>
                  <a:lnTo>
                    <a:pt x="2227" y="2062"/>
                  </a:lnTo>
                  <a:lnTo>
                    <a:pt x="2302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1" y="1389"/>
                  </a:lnTo>
                  <a:lnTo>
                    <a:pt x="2511" y="1255"/>
                  </a:lnTo>
                  <a:lnTo>
                    <a:pt x="2511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2" y="553"/>
                  </a:lnTo>
                  <a:lnTo>
                    <a:pt x="2227" y="463"/>
                  </a:lnTo>
                  <a:lnTo>
                    <a:pt x="2137" y="374"/>
                  </a:lnTo>
                  <a:lnTo>
                    <a:pt x="2063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-118226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1" y="30"/>
                  </a:lnTo>
                  <a:lnTo>
                    <a:pt x="882" y="60"/>
                  </a:lnTo>
                  <a:lnTo>
                    <a:pt x="762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45" y="881"/>
                  </a:lnTo>
                  <a:lnTo>
                    <a:pt x="15" y="1001"/>
                  </a:lnTo>
                  <a:lnTo>
                    <a:pt x="0" y="1120"/>
                  </a:lnTo>
                  <a:lnTo>
                    <a:pt x="0" y="1255"/>
                  </a:lnTo>
                  <a:lnTo>
                    <a:pt x="0" y="1389"/>
                  </a:lnTo>
                  <a:lnTo>
                    <a:pt x="15" y="1509"/>
                  </a:lnTo>
                  <a:lnTo>
                    <a:pt x="45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2" y="2420"/>
                  </a:lnTo>
                  <a:lnTo>
                    <a:pt x="882" y="2450"/>
                  </a:lnTo>
                  <a:lnTo>
                    <a:pt x="1001" y="2495"/>
                  </a:lnTo>
                  <a:lnTo>
                    <a:pt x="1121" y="2510"/>
                  </a:lnTo>
                  <a:lnTo>
                    <a:pt x="1375" y="2510"/>
                  </a:lnTo>
                  <a:lnTo>
                    <a:pt x="1509" y="2495"/>
                  </a:lnTo>
                  <a:lnTo>
                    <a:pt x="1629" y="2450"/>
                  </a:lnTo>
                  <a:lnTo>
                    <a:pt x="1748" y="2420"/>
                  </a:lnTo>
                  <a:lnTo>
                    <a:pt x="1853" y="2360"/>
                  </a:lnTo>
                  <a:lnTo>
                    <a:pt x="1957" y="2301"/>
                  </a:lnTo>
                  <a:lnTo>
                    <a:pt x="2047" y="2226"/>
                  </a:lnTo>
                  <a:lnTo>
                    <a:pt x="2137" y="2151"/>
                  </a:lnTo>
                  <a:lnTo>
                    <a:pt x="2226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06" y="1748"/>
                  </a:lnTo>
                  <a:lnTo>
                    <a:pt x="2450" y="1628"/>
                  </a:lnTo>
                  <a:lnTo>
                    <a:pt x="2480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0" y="1001"/>
                  </a:lnTo>
                  <a:lnTo>
                    <a:pt x="2450" y="881"/>
                  </a:lnTo>
                  <a:lnTo>
                    <a:pt x="2406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6" y="463"/>
                  </a:lnTo>
                  <a:lnTo>
                    <a:pt x="2137" y="374"/>
                  </a:lnTo>
                  <a:lnTo>
                    <a:pt x="2047" y="284"/>
                  </a:lnTo>
                  <a:lnTo>
                    <a:pt x="1957" y="209"/>
                  </a:lnTo>
                  <a:lnTo>
                    <a:pt x="1853" y="149"/>
                  </a:lnTo>
                  <a:lnTo>
                    <a:pt x="1748" y="105"/>
                  </a:lnTo>
                  <a:lnTo>
                    <a:pt x="1629" y="60"/>
                  </a:lnTo>
                  <a:lnTo>
                    <a:pt x="1509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-1072636" y="1251533"/>
              <a:ext cx="70603" cy="70575"/>
            </a:xfrm>
            <a:custGeom>
              <a:rect b="b" l="l" r="r" t="t"/>
              <a:pathLst>
                <a:path extrusionOk="0" h="2510" w="2511">
                  <a:moveTo>
                    <a:pt x="1121" y="0"/>
                  </a:moveTo>
                  <a:lnTo>
                    <a:pt x="1002" y="30"/>
                  </a:lnTo>
                  <a:lnTo>
                    <a:pt x="882" y="60"/>
                  </a:lnTo>
                  <a:lnTo>
                    <a:pt x="763" y="105"/>
                  </a:lnTo>
                  <a:lnTo>
                    <a:pt x="658" y="149"/>
                  </a:lnTo>
                  <a:lnTo>
                    <a:pt x="553" y="209"/>
                  </a:lnTo>
                  <a:lnTo>
                    <a:pt x="449" y="284"/>
                  </a:lnTo>
                  <a:lnTo>
                    <a:pt x="359" y="374"/>
                  </a:lnTo>
                  <a:lnTo>
                    <a:pt x="284" y="463"/>
                  </a:lnTo>
                  <a:lnTo>
                    <a:pt x="210" y="553"/>
                  </a:lnTo>
                  <a:lnTo>
                    <a:pt x="150" y="657"/>
                  </a:lnTo>
                  <a:lnTo>
                    <a:pt x="90" y="762"/>
                  </a:lnTo>
                  <a:lnTo>
                    <a:pt x="60" y="881"/>
                  </a:lnTo>
                  <a:lnTo>
                    <a:pt x="30" y="1001"/>
                  </a:lnTo>
                  <a:lnTo>
                    <a:pt x="1" y="1120"/>
                  </a:lnTo>
                  <a:lnTo>
                    <a:pt x="1" y="1255"/>
                  </a:lnTo>
                  <a:lnTo>
                    <a:pt x="1" y="1389"/>
                  </a:lnTo>
                  <a:lnTo>
                    <a:pt x="30" y="1509"/>
                  </a:lnTo>
                  <a:lnTo>
                    <a:pt x="60" y="1628"/>
                  </a:lnTo>
                  <a:lnTo>
                    <a:pt x="90" y="1748"/>
                  </a:lnTo>
                  <a:lnTo>
                    <a:pt x="150" y="1853"/>
                  </a:lnTo>
                  <a:lnTo>
                    <a:pt x="210" y="1957"/>
                  </a:lnTo>
                  <a:lnTo>
                    <a:pt x="284" y="2062"/>
                  </a:lnTo>
                  <a:lnTo>
                    <a:pt x="359" y="2151"/>
                  </a:lnTo>
                  <a:lnTo>
                    <a:pt x="449" y="2226"/>
                  </a:lnTo>
                  <a:lnTo>
                    <a:pt x="553" y="2301"/>
                  </a:lnTo>
                  <a:lnTo>
                    <a:pt x="658" y="2360"/>
                  </a:lnTo>
                  <a:lnTo>
                    <a:pt x="763" y="2420"/>
                  </a:lnTo>
                  <a:lnTo>
                    <a:pt x="882" y="2450"/>
                  </a:lnTo>
                  <a:lnTo>
                    <a:pt x="1002" y="2495"/>
                  </a:lnTo>
                  <a:lnTo>
                    <a:pt x="1121" y="2510"/>
                  </a:lnTo>
                  <a:lnTo>
                    <a:pt x="1390" y="2510"/>
                  </a:lnTo>
                  <a:lnTo>
                    <a:pt x="1510" y="2495"/>
                  </a:lnTo>
                  <a:lnTo>
                    <a:pt x="1629" y="2450"/>
                  </a:lnTo>
                  <a:lnTo>
                    <a:pt x="1749" y="2420"/>
                  </a:lnTo>
                  <a:lnTo>
                    <a:pt x="1853" y="2360"/>
                  </a:lnTo>
                  <a:lnTo>
                    <a:pt x="1958" y="2301"/>
                  </a:lnTo>
                  <a:lnTo>
                    <a:pt x="2062" y="2226"/>
                  </a:lnTo>
                  <a:lnTo>
                    <a:pt x="2152" y="2151"/>
                  </a:lnTo>
                  <a:lnTo>
                    <a:pt x="2227" y="2062"/>
                  </a:lnTo>
                  <a:lnTo>
                    <a:pt x="2301" y="1957"/>
                  </a:lnTo>
                  <a:lnTo>
                    <a:pt x="2361" y="1853"/>
                  </a:lnTo>
                  <a:lnTo>
                    <a:pt x="2421" y="1748"/>
                  </a:lnTo>
                  <a:lnTo>
                    <a:pt x="2451" y="1628"/>
                  </a:lnTo>
                  <a:lnTo>
                    <a:pt x="2481" y="1509"/>
                  </a:lnTo>
                  <a:lnTo>
                    <a:pt x="2510" y="1389"/>
                  </a:lnTo>
                  <a:lnTo>
                    <a:pt x="2510" y="1255"/>
                  </a:lnTo>
                  <a:lnTo>
                    <a:pt x="2510" y="1120"/>
                  </a:lnTo>
                  <a:lnTo>
                    <a:pt x="2481" y="1001"/>
                  </a:lnTo>
                  <a:lnTo>
                    <a:pt x="2451" y="881"/>
                  </a:lnTo>
                  <a:lnTo>
                    <a:pt x="2421" y="762"/>
                  </a:lnTo>
                  <a:lnTo>
                    <a:pt x="2361" y="657"/>
                  </a:lnTo>
                  <a:lnTo>
                    <a:pt x="2301" y="553"/>
                  </a:lnTo>
                  <a:lnTo>
                    <a:pt x="2227" y="463"/>
                  </a:lnTo>
                  <a:lnTo>
                    <a:pt x="2152" y="374"/>
                  </a:lnTo>
                  <a:lnTo>
                    <a:pt x="2062" y="284"/>
                  </a:lnTo>
                  <a:lnTo>
                    <a:pt x="1958" y="209"/>
                  </a:lnTo>
                  <a:lnTo>
                    <a:pt x="1853" y="149"/>
                  </a:lnTo>
                  <a:lnTo>
                    <a:pt x="1749" y="105"/>
                  </a:lnTo>
                  <a:lnTo>
                    <a:pt x="1629" y="60"/>
                  </a:lnTo>
                  <a:lnTo>
                    <a:pt x="1510" y="3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-1893024" y="2339485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3"/>
                  </a:lnTo>
                  <a:lnTo>
                    <a:pt x="1" y="852"/>
                  </a:lnTo>
                  <a:lnTo>
                    <a:pt x="30" y="1016"/>
                  </a:lnTo>
                  <a:lnTo>
                    <a:pt x="75" y="1181"/>
                  </a:lnTo>
                  <a:lnTo>
                    <a:pt x="150" y="1315"/>
                  </a:lnTo>
                  <a:lnTo>
                    <a:pt x="255" y="1450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689"/>
                  </a:lnTo>
                  <a:lnTo>
                    <a:pt x="26623" y="1689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50"/>
                  </a:lnTo>
                  <a:lnTo>
                    <a:pt x="27325" y="1315"/>
                  </a:lnTo>
                  <a:lnTo>
                    <a:pt x="27400" y="1181"/>
                  </a:lnTo>
                  <a:lnTo>
                    <a:pt x="27460" y="1016"/>
                  </a:lnTo>
                  <a:lnTo>
                    <a:pt x="27475" y="852"/>
                  </a:lnTo>
                  <a:lnTo>
                    <a:pt x="27460" y="673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-1893024" y="2490701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31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89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65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65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89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31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-1893024" y="264233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1"/>
                  </a:moveTo>
                  <a:lnTo>
                    <a:pt x="688" y="16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2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89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89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2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-1893024" y="2793977"/>
              <a:ext cx="772528" cy="47940"/>
            </a:xfrm>
            <a:custGeom>
              <a:rect b="b" l="l" r="r" t="t"/>
              <a:pathLst>
                <a:path extrusionOk="0" h="1705" w="27475">
                  <a:moveTo>
                    <a:pt x="852" y="1"/>
                  </a:moveTo>
                  <a:lnTo>
                    <a:pt x="688" y="16"/>
                  </a:lnTo>
                  <a:lnTo>
                    <a:pt x="523" y="61"/>
                  </a:lnTo>
                  <a:lnTo>
                    <a:pt x="389" y="150"/>
                  </a:lnTo>
                  <a:lnTo>
                    <a:pt x="255" y="255"/>
                  </a:lnTo>
                  <a:lnTo>
                    <a:pt x="150" y="374"/>
                  </a:lnTo>
                  <a:lnTo>
                    <a:pt x="75" y="524"/>
                  </a:lnTo>
                  <a:lnTo>
                    <a:pt x="30" y="673"/>
                  </a:lnTo>
                  <a:lnTo>
                    <a:pt x="1" y="853"/>
                  </a:lnTo>
                  <a:lnTo>
                    <a:pt x="30" y="1017"/>
                  </a:lnTo>
                  <a:lnTo>
                    <a:pt x="75" y="1181"/>
                  </a:lnTo>
                  <a:lnTo>
                    <a:pt x="150" y="1331"/>
                  </a:lnTo>
                  <a:lnTo>
                    <a:pt x="255" y="1450"/>
                  </a:lnTo>
                  <a:lnTo>
                    <a:pt x="389" y="1555"/>
                  </a:lnTo>
                  <a:lnTo>
                    <a:pt x="523" y="1629"/>
                  </a:lnTo>
                  <a:lnTo>
                    <a:pt x="688" y="1674"/>
                  </a:lnTo>
                  <a:lnTo>
                    <a:pt x="852" y="1704"/>
                  </a:lnTo>
                  <a:lnTo>
                    <a:pt x="26623" y="1704"/>
                  </a:lnTo>
                  <a:lnTo>
                    <a:pt x="26787" y="1674"/>
                  </a:lnTo>
                  <a:lnTo>
                    <a:pt x="26952" y="1629"/>
                  </a:lnTo>
                  <a:lnTo>
                    <a:pt x="27101" y="1555"/>
                  </a:lnTo>
                  <a:lnTo>
                    <a:pt x="27221" y="1450"/>
                  </a:lnTo>
                  <a:lnTo>
                    <a:pt x="27325" y="1331"/>
                  </a:lnTo>
                  <a:lnTo>
                    <a:pt x="27400" y="1181"/>
                  </a:lnTo>
                  <a:lnTo>
                    <a:pt x="27460" y="1017"/>
                  </a:lnTo>
                  <a:lnTo>
                    <a:pt x="27475" y="853"/>
                  </a:lnTo>
                  <a:lnTo>
                    <a:pt x="27460" y="673"/>
                  </a:lnTo>
                  <a:lnTo>
                    <a:pt x="27400" y="524"/>
                  </a:lnTo>
                  <a:lnTo>
                    <a:pt x="27325" y="374"/>
                  </a:lnTo>
                  <a:lnTo>
                    <a:pt x="27221" y="255"/>
                  </a:lnTo>
                  <a:lnTo>
                    <a:pt x="27101" y="150"/>
                  </a:lnTo>
                  <a:lnTo>
                    <a:pt x="26952" y="61"/>
                  </a:lnTo>
                  <a:lnTo>
                    <a:pt x="26787" y="16"/>
                  </a:lnTo>
                  <a:lnTo>
                    <a:pt x="26623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-1893024" y="2945643"/>
              <a:ext cx="772528" cy="47490"/>
            </a:xfrm>
            <a:custGeom>
              <a:rect b="b" l="l" r="r" t="t"/>
              <a:pathLst>
                <a:path extrusionOk="0" h="1689" w="27475">
                  <a:moveTo>
                    <a:pt x="852" y="0"/>
                  </a:moveTo>
                  <a:lnTo>
                    <a:pt x="688" y="15"/>
                  </a:lnTo>
                  <a:lnTo>
                    <a:pt x="523" y="60"/>
                  </a:lnTo>
                  <a:lnTo>
                    <a:pt x="389" y="135"/>
                  </a:lnTo>
                  <a:lnTo>
                    <a:pt x="255" y="239"/>
                  </a:lnTo>
                  <a:lnTo>
                    <a:pt x="150" y="374"/>
                  </a:lnTo>
                  <a:lnTo>
                    <a:pt x="75" y="508"/>
                  </a:lnTo>
                  <a:lnTo>
                    <a:pt x="30" y="672"/>
                  </a:lnTo>
                  <a:lnTo>
                    <a:pt x="1" y="837"/>
                  </a:lnTo>
                  <a:lnTo>
                    <a:pt x="30" y="1016"/>
                  </a:lnTo>
                  <a:lnTo>
                    <a:pt x="75" y="1180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29"/>
                  </a:lnTo>
                  <a:lnTo>
                    <a:pt x="688" y="1673"/>
                  </a:lnTo>
                  <a:lnTo>
                    <a:pt x="852" y="1688"/>
                  </a:lnTo>
                  <a:lnTo>
                    <a:pt x="26623" y="1688"/>
                  </a:lnTo>
                  <a:lnTo>
                    <a:pt x="26787" y="1673"/>
                  </a:lnTo>
                  <a:lnTo>
                    <a:pt x="26952" y="1629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15"/>
                  </a:lnTo>
                  <a:lnTo>
                    <a:pt x="27400" y="1180"/>
                  </a:lnTo>
                  <a:lnTo>
                    <a:pt x="27460" y="1016"/>
                  </a:lnTo>
                  <a:lnTo>
                    <a:pt x="27475" y="837"/>
                  </a:lnTo>
                  <a:lnTo>
                    <a:pt x="27460" y="672"/>
                  </a:lnTo>
                  <a:lnTo>
                    <a:pt x="27400" y="508"/>
                  </a:lnTo>
                  <a:lnTo>
                    <a:pt x="27325" y="374"/>
                  </a:lnTo>
                  <a:lnTo>
                    <a:pt x="27221" y="239"/>
                  </a:lnTo>
                  <a:lnTo>
                    <a:pt x="27101" y="135"/>
                  </a:lnTo>
                  <a:lnTo>
                    <a:pt x="26952" y="60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-1893024" y="3096859"/>
              <a:ext cx="772528" cy="47912"/>
            </a:xfrm>
            <a:custGeom>
              <a:rect b="b" l="l" r="r" t="t"/>
              <a:pathLst>
                <a:path extrusionOk="0" h="1704" w="27475">
                  <a:moveTo>
                    <a:pt x="852" y="0"/>
                  </a:moveTo>
                  <a:lnTo>
                    <a:pt x="688" y="15"/>
                  </a:lnTo>
                  <a:lnTo>
                    <a:pt x="523" y="75"/>
                  </a:lnTo>
                  <a:lnTo>
                    <a:pt x="389" y="150"/>
                  </a:lnTo>
                  <a:lnTo>
                    <a:pt x="255" y="254"/>
                  </a:lnTo>
                  <a:lnTo>
                    <a:pt x="150" y="374"/>
                  </a:lnTo>
                  <a:lnTo>
                    <a:pt x="75" y="523"/>
                  </a:lnTo>
                  <a:lnTo>
                    <a:pt x="30" y="688"/>
                  </a:lnTo>
                  <a:lnTo>
                    <a:pt x="1" y="852"/>
                  </a:lnTo>
                  <a:lnTo>
                    <a:pt x="30" y="1031"/>
                  </a:lnTo>
                  <a:lnTo>
                    <a:pt x="75" y="1181"/>
                  </a:lnTo>
                  <a:lnTo>
                    <a:pt x="150" y="1330"/>
                  </a:lnTo>
                  <a:lnTo>
                    <a:pt x="255" y="1449"/>
                  </a:lnTo>
                  <a:lnTo>
                    <a:pt x="389" y="1554"/>
                  </a:lnTo>
                  <a:lnTo>
                    <a:pt x="523" y="1644"/>
                  </a:lnTo>
                  <a:lnTo>
                    <a:pt x="688" y="1689"/>
                  </a:lnTo>
                  <a:lnTo>
                    <a:pt x="852" y="1703"/>
                  </a:lnTo>
                  <a:lnTo>
                    <a:pt x="26623" y="1703"/>
                  </a:lnTo>
                  <a:lnTo>
                    <a:pt x="26787" y="1689"/>
                  </a:lnTo>
                  <a:lnTo>
                    <a:pt x="26952" y="1644"/>
                  </a:lnTo>
                  <a:lnTo>
                    <a:pt x="27101" y="1554"/>
                  </a:lnTo>
                  <a:lnTo>
                    <a:pt x="27221" y="1449"/>
                  </a:lnTo>
                  <a:lnTo>
                    <a:pt x="27325" y="1330"/>
                  </a:lnTo>
                  <a:lnTo>
                    <a:pt x="27400" y="1181"/>
                  </a:lnTo>
                  <a:lnTo>
                    <a:pt x="27460" y="1031"/>
                  </a:lnTo>
                  <a:lnTo>
                    <a:pt x="27475" y="852"/>
                  </a:lnTo>
                  <a:lnTo>
                    <a:pt x="27460" y="688"/>
                  </a:lnTo>
                  <a:lnTo>
                    <a:pt x="27400" y="523"/>
                  </a:lnTo>
                  <a:lnTo>
                    <a:pt x="27325" y="374"/>
                  </a:lnTo>
                  <a:lnTo>
                    <a:pt x="27221" y="254"/>
                  </a:lnTo>
                  <a:lnTo>
                    <a:pt x="27101" y="150"/>
                  </a:lnTo>
                  <a:lnTo>
                    <a:pt x="26952" y="75"/>
                  </a:lnTo>
                  <a:lnTo>
                    <a:pt x="26787" y="15"/>
                  </a:lnTo>
                  <a:lnTo>
                    <a:pt x="266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4" name="Google Shape;3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356" y="1507819"/>
            <a:ext cx="704275" cy="737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28"/>
          <p:cNvGrpSpPr/>
          <p:nvPr/>
        </p:nvGrpSpPr>
        <p:grpSpPr>
          <a:xfrm>
            <a:off x="311703" y="2075662"/>
            <a:ext cx="2588083" cy="2656316"/>
            <a:chOff x="-2362222" y="2639837"/>
            <a:chExt cx="2038181" cy="2091917"/>
          </a:xfrm>
        </p:grpSpPr>
        <p:sp>
          <p:nvSpPr>
            <p:cNvPr id="316" name="Google Shape;316;p28"/>
            <p:cNvSpPr/>
            <p:nvPr/>
          </p:nvSpPr>
          <p:spPr>
            <a:xfrm>
              <a:off x="-2362222" y="4609077"/>
              <a:ext cx="2038181" cy="122677"/>
            </a:xfrm>
            <a:custGeom>
              <a:rect b="b" l="l" r="r" t="t"/>
              <a:pathLst>
                <a:path extrusionOk="0" h="4363" w="72488">
                  <a:moveTo>
                    <a:pt x="36244" y="1"/>
                  </a:moveTo>
                  <a:lnTo>
                    <a:pt x="32538" y="16"/>
                  </a:lnTo>
                  <a:lnTo>
                    <a:pt x="28938" y="45"/>
                  </a:lnTo>
                  <a:lnTo>
                    <a:pt x="25472" y="105"/>
                  </a:lnTo>
                  <a:lnTo>
                    <a:pt x="22141" y="180"/>
                  </a:lnTo>
                  <a:lnTo>
                    <a:pt x="18973" y="270"/>
                  </a:lnTo>
                  <a:lnTo>
                    <a:pt x="15985" y="374"/>
                  </a:lnTo>
                  <a:lnTo>
                    <a:pt x="13192" y="509"/>
                  </a:lnTo>
                  <a:lnTo>
                    <a:pt x="10622" y="643"/>
                  </a:lnTo>
                  <a:lnTo>
                    <a:pt x="8277" y="792"/>
                  </a:lnTo>
                  <a:lnTo>
                    <a:pt x="6185" y="972"/>
                  </a:lnTo>
                  <a:lnTo>
                    <a:pt x="5244" y="1061"/>
                  </a:lnTo>
                  <a:lnTo>
                    <a:pt x="4377" y="1151"/>
                  </a:lnTo>
                  <a:lnTo>
                    <a:pt x="3571" y="1241"/>
                  </a:lnTo>
                  <a:lnTo>
                    <a:pt x="2853" y="1330"/>
                  </a:lnTo>
                  <a:lnTo>
                    <a:pt x="2196" y="1435"/>
                  </a:lnTo>
                  <a:lnTo>
                    <a:pt x="1628" y="1539"/>
                  </a:lnTo>
                  <a:lnTo>
                    <a:pt x="1150" y="1644"/>
                  </a:lnTo>
                  <a:lnTo>
                    <a:pt x="732" y="1749"/>
                  </a:lnTo>
                  <a:lnTo>
                    <a:pt x="418" y="1853"/>
                  </a:lnTo>
                  <a:lnTo>
                    <a:pt x="299" y="1913"/>
                  </a:lnTo>
                  <a:lnTo>
                    <a:pt x="194" y="1958"/>
                  </a:lnTo>
                  <a:lnTo>
                    <a:pt x="105" y="2018"/>
                  </a:lnTo>
                  <a:lnTo>
                    <a:pt x="45" y="2077"/>
                  </a:lnTo>
                  <a:lnTo>
                    <a:pt x="15" y="2122"/>
                  </a:lnTo>
                  <a:lnTo>
                    <a:pt x="0" y="2182"/>
                  </a:lnTo>
                  <a:lnTo>
                    <a:pt x="15" y="2242"/>
                  </a:lnTo>
                  <a:lnTo>
                    <a:pt x="45" y="2301"/>
                  </a:lnTo>
                  <a:lnTo>
                    <a:pt x="105" y="2346"/>
                  </a:lnTo>
                  <a:lnTo>
                    <a:pt x="194" y="2406"/>
                  </a:lnTo>
                  <a:lnTo>
                    <a:pt x="299" y="2466"/>
                  </a:lnTo>
                  <a:lnTo>
                    <a:pt x="418" y="2511"/>
                  </a:lnTo>
                  <a:lnTo>
                    <a:pt x="732" y="2630"/>
                  </a:lnTo>
                  <a:lnTo>
                    <a:pt x="1150" y="2735"/>
                  </a:lnTo>
                  <a:lnTo>
                    <a:pt x="1628" y="2839"/>
                  </a:lnTo>
                  <a:lnTo>
                    <a:pt x="2196" y="2929"/>
                  </a:lnTo>
                  <a:lnTo>
                    <a:pt x="2853" y="3033"/>
                  </a:lnTo>
                  <a:lnTo>
                    <a:pt x="3571" y="3123"/>
                  </a:lnTo>
                  <a:lnTo>
                    <a:pt x="4377" y="3228"/>
                  </a:lnTo>
                  <a:lnTo>
                    <a:pt x="5244" y="3317"/>
                  </a:lnTo>
                  <a:lnTo>
                    <a:pt x="6185" y="3407"/>
                  </a:lnTo>
                  <a:lnTo>
                    <a:pt x="8277" y="3571"/>
                  </a:lnTo>
                  <a:lnTo>
                    <a:pt x="10622" y="3721"/>
                  </a:lnTo>
                  <a:lnTo>
                    <a:pt x="13192" y="3870"/>
                  </a:lnTo>
                  <a:lnTo>
                    <a:pt x="15985" y="3990"/>
                  </a:lnTo>
                  <a:lnTo>
                    <a:pt x="18973" y="4094"/>
                  </a:lnTo>
                  <a:lnTo>
                    <a:pt x="22141" y="4184"/>
                  </a:lnTo>
                  <a:lnTo>
                    <a:pt x="25472" y="4258"/>
                  </a:lnTo>
                  <a:lnTo>
                    <a:pt x="28938" y="4318"/>
                  </a:lnTo>
                  <a:lnTo>
                    <a:pt x="32538" y="4348"/>
                  </a:lnTo>
                  <a:lnTo>
                    <a:pt x="36244" y="4363"/>
                  </a:lnTo>
                  <a:lnTo>
                    <a:pt x="39949" y="4348"/>
                  </a:lnTo>
                  <a:lnTo>
                    <a:pt x="43549" y="4318"/>
                  </a:lnTo>
                  <a:lnTo>
                    <a:pt x="47015" y="4258"/>
                  </a:lnTo>
                  <a:lnTo>
                    <a:pt x="50347" y="4184"/>
                  </a:lnTo>
                  <a:lnTo>
                    <a:pt x="53514" y="4094"/>
                  </a:lnTo>
                  <a:lnTo>
                    <a:pt x="56502" y="3990"/>
                  </a:lnTo>
                  <a:lnTo>
                    <a:pt x="59295" y="3870"/>
                  </a:lnTo>
                  <a:lnTo>
                    <a:pt x="61865" y="3721"/>
                  </a:lnTo>
                  <a:lnTo>
                    <a:pt x="64210" y="3571"/>
                  </a:lnTo>
                  <a:lnTo>
                    <a:pt x="66302" y="3407"/>
                  </a:lnTo>
                  <a:lnTo>
                    <a:pt x="67243" y="3317"/>
                  </a:lnTo>
                  <a:lnTo>
                    <a:pt x="68110" y="3228"/>
                  </a:lnTo>
                  <a:lnTo>
                    <a:pt x="68916" y="3123"/>
                  </a:lnTo>
                  <a:lnTo>
                    <a:pt x="69634" y="3033"/>
                  </a:lnTo>
                  <a:lnTo>
                    <a:pt x="70291" y="2929"/>
                  </a:lnTo>
                  <a:lnTo>
                    <a:pt x="70859" y="2839"/>
                  </a:lnTo>
                  <a:lnTo>
                    <a:pt x="71352" y="2735"/>
                  </a:lnTo>
                  <a:lnTo>
                    <a:pt x="71755" y="2630"/>
                  </a:lnTo>
                  <a:lnTo>
                    <a:pt x="72069" y="2511"/>
                  </a:lnTo>
                  <a:lnTo>
                    <a:pt x="72188" y="2466"/>
                  </a:lnTo>
                  <a:lnTo>
                    <a:pt x="72293" y="2406"/>
                  </a:lnTo>
                  <a:lnTo>
                    <a:pt x="72382" y="2346"/>
                  </a:lnTo>
                  <a:lnTo>
                    <a:pt x="72442" y="2301"/>
                  </a:lnTo>
                  <a:lnTo>
                    <a:pt x="72472" y="2242"/>
                  </a:lnTo>
                  <a:lnTo>
                    <a:pt x="72487" y="2182"/>
                  </a:lnTo>
                  <a:lnTo>
                    <a:pt x="72472" y="2122"/>
                  </a:lnTo>
                  <a:lnTo>
                    <a:pt x="72442" y="2077"/>
                  </a:lnTo>
                  <a:lnTo>
                    <a:pt x="72382" y="2018"/>
                  </a:lnTo>
                  <a:lnTo>
                    <a:pt x="72293" y="1958"/>
                  </a:lnTo>
                  <a:lnTo>
                    <a:pt x="72188" y="1913"/>
                  </a:lnTo>
                  <a:lnTo>
                    <a:pt x="72069" y="1853"/>
                  </a:lnTo>
                  <a:lnTo>
                    <a:pt x="71755" y="1749"/>
                  </a:lnTo>
                  <a:lnTo>
                    <a:pt x="71352" y="1644"/>
                  </a:lnTo>
                  <a:lnTo>
                    <a:pt x="70859" y="1539"/>
                  </a:lnTo>
                  <a:lnTo>
                    <a:pt x="70291" y="1435"/>
                  </a:lnTo>
                  <a:lnTo>
                    <a:pt x="69634" y="1330"/>
                  </a:lnTo>
                  <a:lnTo>
                    <a:pt x="68916" y="1241"/>
                  </a:lnTo>
                  <a:lnTo>
                    <a:pt x="68110" y="1151"/>
                  </a:lnTo>
                  <a:lnTo>
                    <a:pt x="67243" y="1061"/>
                  </a:lnTo>
                  <a:lnTo>
                    <a:pt x="66302" y="972"/>
                  </a:lnTo>
                  <a:lnTo>
                    <a:pt x="64210" y="792"/>
                  </a:lnTo>
                  <a:lnTo>
                    <a:pt x="61865" y="643"/>
                  </a:lnTo>
                  <a:lnTo>
                    <a:pt x="59295" y="509"/>
                  </a:lnTo>
                  <a:lnTo>
                    <a:pt x="56502" y="374"/>
                  </a:lnTo>
                  <a:lnTo>
                    <a:pt x="53514" y="270"/>
                  </a:lnTo>
                  <a:lnTo>
                    <a:pt x="50347" y="180"/>
                  </a:lnTo>
                  <a:lnTo>
                    <a:pt x="47015" y="105"/>
                  </a:lnTo>
                  <a:lnTo>
                    <a:pt x="43549" y="45"/>
                  </a:lnTo>
                  <a:lnTo>
                    <a:pt x="39949" y="16"/>
                  </a:lnTo>
                  <a:lnTo>
                    <a:pt x="3624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-1460771" y="3049397"/>
              <a:ext cx="729255" cy="492759"/>
            </a:xfrm>
            <a:custGeom>
              <a:rect b="b" l="l" r="r" t="t"/>
              <a:pathLst>
                <a:path extrusionOk="0" h="17525" w="25936">
                  <a:moveTo>
                    <a:pt x="3735" y="0"/>
                  </a:moveTo>
                  <a:lnTo>
                    <a:pt x="3377" y="30"/>
                  </a:lnTo>
                  <a:lnTo>
                    <a:pt x="3018" y="75"/>
                  </a:lnTo>
                  <a:lnTo>
                    <a:pt x="2660" y="165"/>
                  </a:lnTo>
                  <a:lnTo>
                    <a:pt x="2480" y="224"/>
                  </a:lnTo>
                  <a:lnTo>
                    <a:pt x="2316" y="299"/>
                  </a:lnTo>
                  <a:lnTo>
                    <a:pt x="2152" y="374"/>
                  </a:lnTo>
                  <a:lnTo>
                    <a:pt x="1972" y="448"/>
                  </a:lnTo>
                  <a:lnTo>
                    <a:pt x="1808" y="538"/>
                  </a:lnTo>
                  <a:lnTo>
                    <a:pt x="1659" y="643"/>
                  </a:lnTo>
                  <a:lnTo>
                    <a:pt x="1494" y="762"/>
                  </a:lnTo>
                  <a:lnTo>
                    <a:pt x="1345" y="882"/>
                  </a:lnTo>
                  <a:lnTo>
                    <a:pt x="1196" y="1001"/>
                  </a:lnTo>
                  <a:lnTo>
                    <a:pt x="1061" y="1136"/>
                  </a:lnTo>
                  <a:lnTo>
                    <a:pt x="942" y="1285"/>
                  </a:lnTo>
                  <a:lnTo>
                    <a:pt x="807" y="1419"/>
                  </a:lnTo>
                  <a:lnTo>
                    <a:pt x="703" y="1569"/>
                  </a:lnTo>
                  <a:lnTo>
                    <a:pt x="598" y="1733"/>
                  </a:lnTo>
                  <a:lnTo>
                    <a:pt x="493" y="1883"/>
                  </a:lnTo>
                  <a:lnTo>
                    <a:pt x="404" y="2047"/>
                  </a:lnTo>
                  <a:lnTo>
                    <a:pt x="254" y="2376"/>
                  </a:lnTo>
                  <a:lnTo>
                    <a:pt x="135" y="2719"/>
                  </a:lnTo>
                  <a:lnTo>
                    <a:pt x="60" y="3078"/>
                  </a:lnTo>
                  <a:lnTo>
                    <a:pt x="15" y="3436"/>
                  </a:lnTo>
                  <a:lnTo>
                    <a:pt x="0" y="3795"/>
                  </a:lnTo>
                  <a:lnTo>
                    <a:pt x="15" y="4153"/>
                  </a:lnTo>
                  <a:lnTo>
                    <a:pt x="60" y="4512"/>
                  </a:lnTo>
                  <a:lnTo>
                    <a:pt x="150" y="4870"/>
                  </a:lnTo>
                  <a:lnTo>
                    <a:pt x="210" y="5035"/>
                  </a:lnTo>
                  <a:lnTo>
                    <a:pt x="284" y="5214"/>
                  </a:lnTo>
                  <a:lnTo>
                    <a:pt x="359" y="5378"/>
                  </a:lnTo>
                  <a:lnTo>
                    <a:pt x="434" y="5558"/>
                  </a:lnTo>
                  <a:lnTo>
                    <a:pt x="538" y="5707"/>
                  </a:lnTo>
                  <a:lnTo>
                    <a:pt x="628" y="5871"/>
                  </a:lnTo>
                  <a:lnTo>
                    <a:pt x="747" y="6036"/>
                  </a:lnTo>
                  <a:lnTo>
                    <a:pt x="867" y="6185"/>
                  </a:lnTo>
                  <a:lnTo>
                    <a:pt x="9323" y="16314"/>
                  </a:lnTo>
                  <a:lnTo>
                    <a:pt x="9547" y="16583"/>
                  </a:lnTo>
                  <a:lnTo>
                    <a:pt x="9651" y="16718"/>
                  </a:lnTo>
                  <a:lnTo>
                    <a:pt x="9771" y="16837"/>
                  </a:lnTo>
                  <a:lnTo>
                    <a:pt x="9905" y="16942"/>
                  </a:lnTo>
                  <a:lnTo>
                    <a:pt x="10040" y="17046"/>
                  </a:lnTo>
                  <a:lnTo>
                    <a:pt x="10189" y="17136"/>
                  </a:lnTo>
                  <a:lnTo>
                    <a:pt x="10339" y="17225"/>
                  </a:lnTo>
                  <a:lnTo>
                    <a:pt x="10488" y="17300"/>
                  </a:lnTo>
                  <a:lnTo>
                    <a:pt x="10652" y="17360"/>
                  </a:lnTo>
                  <a:lnTo>
                    <a:pt x="10802" y="17420"/>
                  </a:lnTo>
                  <a:lnTo>
                    <a:pt x="10981" y="17465"/>
                  </a:lnTo>
                  <a:lnTo>
                    <a:pt x="11145" y="17494"/>
                  </a:lnTo>
                  <a:lnTo>
                    <a:pt x="11325" y="17524"/>
                  </a:lnTo>
                  <a:lnTo>
                    <a:pt x="11668" y="17524"/>
                  </a:lnTo>
                  <a:lnTo>
                    <a:pt x="11848" y="17509"/>
                  </a:lnTo>
                  <a:lnTo>
                    <a:pt x="12027" y="17494"/>
                  </a:lnTo>
                  <a:lnTo>
                    <a:pt x="12908" y="17315"/>
                  </a:lnTo>
                  <a:lnTo>
                    <a:pt x="13790" y="17121"/>
                  </a:lnTo>
                  <a:lnTo>
                    <a:pt x="14656" y="16912"/>
                  </a:lnTo>
                  <a:lnTo>
                    <a:pt x="15523" y="16658"/>
                  </a:lnTo>
                  <a:lnTo>
                    <a:pt x="16374" y="16404"/>
                  </a:lnTo>
                  <a:lnTo>
                    <a:pt x="17211" y="16105"/>
                  </a:lnTo>
                  <a:lnTo>
                    <a:pt x="18047" y="15791"/>
                  </a:lnTo>
                  <a:lnTo>
                    <a:pt x="18869" y="15463"/>
                  </a:lnTo>
                  <a:lnTo>
                    <a:pt x="19676" y="15104"/>
                  </a:lnTo>
                  <a:lnTo>
                    <a:pt x="20468" y="14731"/>
                  </a:lnTo>
                  <a:lnTo>
                    <a:pt x="21259" y="14342"/>
                  </a:lnTo>
                  <a:lnTo>
                    <a:pt x="22021" y="13924"/>
                  </a:lnTo>
                  <a:lnTo>
                    <a:pt x="22783" y="13506"/>
                  </a:lnTo>
                  <a:lnTo>
                    <a:pt x="23530" y="13057"/>
                  </a:lnTo>
                  <a:lnTo>
                    <a:pt x="24262" y="12594"/>
                  </a:lnTo>
                  <a:lnTo>
                    <a:pt x="24979" y="12131"/>
                  </a:lnTo>
                  <a:lnTo>
                    <a:pt x="25144" y="12012"/>
                  </a:lnTo>
                  <a:lnTo>
                    <a:pt x="25293" y="11877"/>
                  </a:lnTo>
                  <a:lnTo>
                    <a:pt x="25428" y="11728"/>
                  </a:lnTo>
                  <a:lnTo>
                    <a:pt x="25547" y="11578"/>
                  </a:lnTo>
                  <a:lnTo>
                    <a:pt x="25652" y="11414"/>
                  </a:lnTo>
                  <a:lnTo>
                    <a:pt x="25741" y="11250"/>
                  </a:lnTo>
                  <a:lnTo>
                    <a:pt x="25816" y="11070"/>
                  </a:lnTo>
                  <a:lnTo>
                    <a:pt x="25861" y="10876"/>
                  </a:lnTo>
                  <a:lnTo>
                    <a:pt x="25906" y="10697"/>
                  </a:lnTo>
                  <a:lnTo>
                    <a:pt x="25936" y="10503"/>
                  </a:lnTo>
                  <a:lnTo>
                    <a:pt x="25936" y="10308"/>
                  </a:lnTo>
                  <a:lnTo>
                    <a:pt x="25921" y="10114"/>
                  </a:lnTo>
                  <a:lnTo>
                    <a:pt x="25906" y="9920"/>
                  </a:lnTo>
                  <a:lnTo>
                    <a:pt x="25846" y="9726"/>
                  </a:lnTo>
                  <a:lnTo>
                    <a:pt x="25786" y="9532"/>
                  </a:lnTo>
                  <a:lnTo>
                    <a:pt x="25697" y="9352"/>
                  </a:lnTo>
                  <a:lnTo>
                    <a:pt x="25592" y="9158"/>
                  </a:lnTo>
                  <a:lnTo>
                    <a:pt x="25458" y="8979"/>
                  </a:lnTo>
                  <a:lnTo>
                    <a:pt x="25323" y="8815"/>
                  </a:lnTo>
                  <a:lnTo>
                    <a:pt x="25159" y="8680"/>
                  </a:lnTo>
                  <a:lnTo>
                    <a:pt x="24994" y="8546"/>
                  </a:lnTo>
                  <a:lnTo>
                    <a:pt x="24815" y="8441"/>
                  </a:lnTo>
                  <a:lnTo>
                    <a:pt x="24636" y="8351"/>
                  </a:lnTo>
                  <a:lnTo>
                    <a:pt x="24442" y="8277"/>
                  </a:lnTo>
                  <a:lnTo>
                    <a:pt x="24247" y="8232"/>
                  </a:lnTo>
                  <a:lnTo>
                    <a:pt x="24038" y="8187"/>
                  </a:lnTo>
                  <a:lnTo>
                    <a:pt x="23829" y="8172"/>
                  </a:lnTo>
                  <a:lnTo>
                    <a:pt x="23620" y="8187"/>
                  </a:lnTo>
                  <a:lnTo>
                    <a:pt x="23411" y="8202"/>
                  </a:lnTo>
                  <a:lnTo>
                    <a:pt x="23202" y="8247"/>
                  </a:lnTo>
                  <a:lnTo>
                    <a:pt x="22992" y="8322"/>
                  </a:lnTo>
                  <a:lnTo>
                    <a:pt x="22798" y="8411"/>
                  </a:lnTo>
                  <a:lnTo>
                    <a:pt x="22783" y="8411"/>
                  </a:lnTo>
                  <a:lnTo>
                    <a:pt x="22096" y="8770"/>
                  </a:lnTo>
                  <a:lnTo>
                    <a:pt x="21394" y="9098"/>
                  </a:lnTo>
                  <a:lnTo>
                    <a:pt x="20692" y="9412"/>
                  </a:lnTo>
                  <a:lnTo>
                    <a:pt x="19990" y="9696"/>
                  </a:lnTo>
                  <a:lnTo>
                    <a:pt x="19287" y="9980"/>
                  </a:lnTo>
                  <a:lnTo>
                    <a:pt x="18570" y="10234"/>
                  </a:lnTo>
                  <a:lnTo>
                    <a:pt x="17868" y="10473"/>
                  </a:lnTo>
                  <a:lnTo>
                    <a:pt x="17151" y="10682"/>
                  </a:lnTo>
                  <a:lnTo>
                    <a:pt x="16658" y="10831"/>
                  </a:lnTo>
                  <a:lnTo>
                    <a:pt x="16165" y="10951"/>
                  </a:lnTo>
                  <a:lnTo>
                    <a:pt x="15657" y="11070"/>
                  </a:lnTo>
                  <a:lnTo>
                    <a:pt x="15164" y="11175"/>
                  </a:lnTo>
                  <a:lnTo>
                    <a:pt x="14671" y="11280"/>
                  </a:lnTo>
                  <a:lnTo>
                    <a:pt x="14178" y="11369"/>
                  </a:lnTo>
                  <a:lnTo>
                    <a:pt x="13670" y="11444"/>
                  </a:lnTo>
                  <a:lnTo>
                    <a:pt x="13177" y="11519"/>
                  </a:lnTo>
                  <a:lnTo>
                    <a:pt x="6932" y="1748"/>
                  </a:lnTo>
                  <a:lnTo>
                    <a:pt x="6798" y="1554"/>
                  </a:lnTo>
                  <a:lnTo>
                    <a:pt x="6649" y="1360"/>
                  </a:lnTo>
                  <a:lnTo>
                    <a:pt x="6529" y="1210"/>
                  </a:lnTo>
                  <a:lnTo>
                    <a:pt x="6395" y="1076"/>
                  </a:lnTo>
                  <a:lnTo>
                    <a:pt x="6245" y="941"/>
                  </a:lnTo>
                  <a:lnTo>
                    <a:pt x="6111" y="822"/>
                  </a:lnTo>
                  <a:lnTo>
                    <a:pt x="5961" y="717"/>
                  </a:lnTo>
                  <a:lnTo>
                    <a:pt x="5797" y="613"/>
                  </a:lnTo>
                  <a:lnTo>
                    <a:pt x="5648" y="508"/>
                  </a:lnTo>
                  <a:lnTo>
                    <a:pt x="5483" y="419"/>
                  </a:lnTo>
                  <a:lnTo>
                    <a:pt x="5155" y="269"/>
                  </a:lnTo>
                  <a:lnTo>
                    <a:pt x="4811" y="150"/>
                  </a:lnTo>
                  <a:lnTo>
                    <a:pt x="4452" y="75"/>
                  </a:lnTo>
                  <a:lnTo>
                    <a:pt x="4094" y="15"/>
                  </a:lnTo>
                  <a:lnTo>
                    <a:pt x="373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-1796411" y="2946065"/>
              <a:ext cx="561647" cy="1207703"/>
            </a:xfrm>
            <a:custGeom>
              <a:rect b="b" l="l" r="r" t="t"/>
              <a:pathLst>
                <a:path extrusionOk="0" h="42952" w="19975">
                  <a:moveTo>
                    <a:pt x="10160" y="0"/>
                  </a:moveTo>
                  <a:lnTo>
                    <a:pt x="9801" y="164"/>
                  </a:lnTo>
                  <a:lnTo>
                    <a:pt x="9383" y="344"/>
                  </a:lnTo>
                  <a:lnTo>
                    <a:pt x="8860" y="598"/>
                  </a:lnTo>
                  <a:lnTo>
                    <a:pt x="8217" y="896"/>
                  </a:lnTo>
                  <a:lnTo>
                    <a:pt x="7515" y="1255"/>
                  </a:lnTo>
                  <a:lnTo>
                    <a:pt x="6753" y="1673"/>
                  </a:lnTo>
                  <a:lnTo>
                    <a:pt x="5962" y="2136"/>
                  </a:lnTo>
                  <a:lnTo>
                    <a:pt x="5155" y="2629"/>
                  </a:lnTo>
                  <a:lnTo>
                    <a:pt x="4766" y="2883"/>
                  </a:lnTo>
                  <a:lnTo>
                    <a:pt x="4378" y="3152"/>
                  </a:lnTo>
                  <a:lnTo>
                    <a:pt x="4004" y="3436"/>
                  </a:lnTo>
                  <a:lnTo>
                    <a:pt x="3631" y="3720"/>
                  </a:lnTo>
                  <a:lnTo>
                    <a:pt x="3287" y="4019"/>
                  </a:lnTo>
                  <a:lnTo>
                    <a:pt x="2959" y="4303"/>
                  </a:lnTo>
                  <a:lnTo>
                    <a:pt x="2645" y="4616"/>
                  </a:lnTo>
                  <a:lnTo>
                    <a:pt x="2361" y="4915"/>
                  </a:lnTo>
                  <a:lnTo>
                    <a:pt x="2107" y="5229"/>
                  </a:lnTo>
                  <a:lnTo>
                    <a:pt x="1883" y="5543"/>
                  </a:lnTo>
                  <a:lnTo>
                    <a:pt x="1689" y="5856"/>
                  </a:lnTo>
                  <a:lnTo>
                    <a:pt x="1525" y="6170"/>
                  </a:lnTo>
                  <a:lnTo>
                    <a:pt x="1465" y="6334"/>
                  </a:lnTo>
                  <a:lnTo>
                    <a:pt x="1405" y="6499"/>
                  </a:lnTo>
                  <a:lnTo>
                    <a:pt x="1360" y="6648"/>
                  </a:lnTo>
                  <a:lnTo>
                    <a:pt x="1330" y="6812"/>
                  </a:lnTo>
                  <a:lnTo>
                    <a:pt x="1256" y="7320"/>
                  </a:lnTo>
                  <a:lnTo>
                    <a:pt x="1166" y="8052"/>
                  </a:lnTo>
                  <a:lnTo>
                    <a:pt x="1076" y="8994"/>
                  </a:lnTo>
                  <a:lnTo>
                    <a:pt x="972" y="10099"/>
                  </a:lnTo>
                  <a:lnTo>
                    <a:pt x="867" y="11384"/>
                  </a:lnTo>
                  <a:lnTo>
                    <a:pt x="763" y="12818"/>
                  </a:lnTo>
                  <a:lnTo>
                    <a:pt x="643" y="14372"/>
                  </a:lnTo>
                  <a:lnTo>
                    <a:pt x="538" y="16030"/>
                  </a:lnTo>
                  <a:lnTo>
                    <a:pt x="524" y="16299"/>
                  </a:lnTo>
                  <a:lnTo>
                    <a:pt x="479" y="17091"/>
                  </a:lnTo>
                  <a:lnTo>
                    <a:pt x="449" y="17405"/>
                  </a:lnTo>
                  <a:lnTo>
                    <a:pt x="434" y="17748"/>
                  </a:lnTo>
                  <a:lnTo>
                    <a:pt x="404" y="18181"/>
                  </a:lnTo>
                  <a:lnTo>
                    <a:pt x="389" y="18525"/>
                  </a:lnTo>
                  <a:lnTo>
                    <a:pt x="374" y="18839"/>
                  </a:lnTo>
                  <a:lnTo>
                    <a:pt x="344" y="19571"/>
                  </a:lnTo>
                  <a:lnTo>
                    <a:pt x="329" y="19840"/>
                  </a:lnTo>
                  <a:lnTo>
                    <a:pt x="180" y="22962"/>
                  </a:lnTo>
                  <a:lnTo>
                    <a:pt x="165" y="23575"/>
                  </a:lnTo>
                  <a:lnTo>
                    <a:pt x="75" y="26040"/>
                  </a:lnTo>
                  <a:lnTo>
                    <a:pt x="45" y="27399"/>
                  </a:lnTo>
                  <a:lnTo>
                    <a:pt x="45" y="27489"/>
                  </a:lnTo>
                  <a:lnTo>
                    <a:pt x="45" y="27713"/>
                  </a:lnTo>
                  <a:lnTo>
                    <a:pt x="16" y="28908"/>
                  </a:lnTo>
                  <a:lnTo>
                    <a:pt x="16" y="29864"/>
                  </a:lnTo>
                  <a:lnTo>
                    <a:pt x="1" y="31015"/>
                  </a:lnTo>
                  <a:lnTo>
                    <a:pt x="1" y="31283"/>
                  </a:lnTo>
                  <a:lnTo>
                    <a:pt x="16" y="32553"/>
                  </a:lnTo>
                  <a:lnTo>
                    <a:pt x="31" y="33793"/>
                  </a:lnTo>
                  <a:lnTo>
                    <a:pt x="45" y="34391"/>
                  </a:lnTo>
                  <a:lnTo>
                    <a:pt x="105" y="35974"/>
                  </a:lnTo>
                  <a:lnTo>
                    <a:pt x="150" y="36736"/>
                  </a:lnTo>
                  <a:lnTo>
                    <a:pt x="195" y="37453"/>
                  </a:lnTo>
                  <a:lnTo>
                    <a:pt x="255" y="38126"/>
                  </a:lnTo>
                  <a:lnTo>
                    <a:pt x="314" y="38768"/>
                  </a:lnTo>
                  <a:lnTo>
                    <a:pt x="389" y="39381"/>
                  </a:lnTo>
                  <a:lnTo>
                    <a:pt x="479" y="39933"/>
                  </a:lnTo>
                  <a:lnTo>
                    <a:pt x="568" y="40441"/>
                  </a:lnTo>
                  <a:lnTo>
                    <a:pt x="658" y="40905"/>
                  </a:lnTo>
                  <a:lnTo>
                    <a:pt x="778" y="41323"/>
                  </a:lnTo>
                  <a:lnTo>
                    <a:pt x="897" y="41696"/>
                  </a:lnTo>
                  <a:lnTo>
                    <a:pt x="1017" y="41995"/>
                  </a:lnTo>
                  <a:lnTo>
                    <a:pt x="1091" y="42130"/>
                  </a:lnTo>
                  <a:lnTo>
                    <a:pt x="1166" y="42249"/>
                  </a:lnTo>
                  <a:lnTo>
                    <a:pt x="1241" y="42354"/>
                  </a:lnTo>
                  <a:lnTo>
                    <a:pt x="1315" y="42443"/>
                  </a:lnTo>
                  <a:lnTo>
                    <a:pt x="1390" y="42503"/>
                  </a:lnTo>
                  <a:lnTo>
                    <a:pt x="1480" y="42563"/>
                  </a:lnTo>
                  <a:lnTo>
                    <a:pt x="1614" y="42637"/>
                  </a:lnTo>
                  <a:lnTo>
                    <a:pt x="1764" y="42697"/>
                  </a:lnTo>
                  <a:lnTo>
                    <a:pt x="1943" y="42757"/>
                  </a:lnTo>
                  <a:lnTo>
                    <a:pt x="2122" y="42802"/>
                  </a:lnTo>
                  <a:lnTo>
                    <a:pt x="2316" y="42847"/>
                  </a:lnTo>
                  <a:lnTo>
                    <a:pt x="2525" y="42877"/>
                  </a:lnTo>
                  <a:lnTo>
                    <a:pt x="2989" y="42921"/>
                  </a:lnTo>
                  <a:lnTo>
                    <a:pt x="3482" y="42951"/>
                  </a:lnTo>
                  <a:lnTo>
                    <a:pt x="4019" y="42936"/>
                  </a:lnTo>
                  <a:lnTo>
                    <a:pt x="4587" y="42906"/>
                  </a:lnTo>
                  <a:lnTo>
                    <a:pt x="5185" y="42862"/>
                  </a:lnTo>
                  <a:lnTo>
                    <a:pt x="5827" y="42787"/>
                  </a:lnTo>
                  <a:lnTo>
                    <a:pt x="6484" y="42682"/>
                  </a:lnTo>
                  <a:lnTo>
                    <a:pt x="7157" y="42578"/>
                  </a:lnTo>
                  <a:lnTo>
                    <a:pt x="7844" y="42443"/>
                  </a:lnTo>
                  <a:lnTo>
                    <a:pt x="8561" y="42309"/>
                  </a:lnTo>
                  <a:lnTo>
                    <a:pt x="9263" y="42159"/>
                  </a:lnTo>
                  <a:lnTo>
                    <a:pt x="9995" y="41995"/>
                  </a:lnTo>
                  <a:lnTo>
                    <a:pt x="10712" y="41816"/>
                  </a:lnTo>
                  <a:lnTo>
                    <a:pt x="12147" y="41442"/>
                  </a:lnTo>
                  <a:lnTo>
                    <a:pt x="13536" y="41054"/>
                  </a:lnTo>
                  <a:lnTo>
                    <a:pt x="14851" y="40665"/>
                  </a:lnTo>
                  <a:lnTo>
                    <a:pt x="16061" y="40277"/>
                  </a:lnTo>
                  <a:lnTo>
                    <a:pt x="17136" y="39918"/>
                  </a:lnTo>
                  <a:lnTo>
                    <a:pt x="18048" y="39575"/>
                  </a:lnTo>
                  <a:lnTo>
                    <a:pt x="18765" y="39291"/>
                  </a:lnTo>
                  <a:lnTo>
                    <a:pt x="19034" y="39172"/>
                  </a:lnTo>
                  <a:lnTo>
                    <a:pt x="19258" y="39067"/>
                  </a:lnTo>
                  <a:lnTo>
                    <a:pt x="19452" y="38947"/>
                  </a:lnTo>
                  <a:lnTo>
                    <a:pt x="19631" y="38828"/>
                  </a:lnTo>
                  <a:lnTo>
                    <a:pt x="19751" y="38693"/>
                  </a:lnTo>
                  <a:lnTo>
                    <a:pt x="19811" y="38619"/>
                  </a:lnTo>
                  <a:lnTo>
                    <a:pt x="19855" y="38544"/>
                  </a:lnTo>
                  <a:lnTo>
                    <a:pt x="19885" y="38454"/>
                  </a:lnTo>
                  <a:lnTo>
                    <a:pt x="19915" y="38365"/>
                  </a:lnTo>
                  <a:lnTo>
                    <a:pt x="19960" y="38156"/>
                  </a:lnTo>
                  <a:lnTo>
                    <a:pt x="19975" y="37902"/>
                  </a:lnTo>
                  <a:lnTo>
                    <a:pt x="19960" y="37618"/>
                  </a:lnTo>
                  <a:lnTo>
                    <a:pt x="19930" y="37274"/>
                  </a:lnTo>
                  <a:lnTo>
                    <a:pt x="19885" y="36871"/>
                  </a:lnTo>
                  <a:lnTo>
                    <a:pt x="19766" y="35855"/>
                  </a:lnTo>
                  <a:lnTo>
                    <a:pt x="19601" y="34540"/>
                  </a:lnTo>
                  <a:lnTo>
                    <a:pt x="19512" y="33748"/>
                  </a:lnTo>
                  <a:lnTo>
                    <a:pt x="19407" y="32852"/>
                  </a:lnTo>
                  <a:lnTo>
                    <a:pt x="19318" y="31776"/>
                  </a:lnTo>
                  <a:lnTo>
                    <a:pt x="19273" y="31388"/>
                  </a:lnTo>
                  <a:lnTo>
                    <a:pt x="19258" y="31239"/>
                  </a:lnTo>
                  <a:lnTo>
                    <a:pt x="19198" y="30581"/>
                  </a:lnTo>
                  <a:lnTo>
                    <a:pt x="19183" y="30312"/>
                  </a:lnTo>
                  <a:lnTo>
                    <a:pt x="19123" y="29700"/>
                  </a:lnTo>
                  <a:lnTo>
                    <a:pt x="19093" y="29371"/>
                  </a:lnTo>
                  <a:lnTo>
                    <a:pt x="19004" y="28101"/>
                  </a:lnTo>
                  <a:lnTo>
                    <a:pt x="18974" y="27773"/>
                  </a:lnTo>
                  <a:lnTo>
                    <a:pt x="18959" y="27459"/>
                  </a:lnTo>
                  <a:lnTo>
                    <a:pt x="18944" y="27130"/>
                  </a:lnTo>
                  <a:lnTo>
                    <a:pt x="18929" y="27100"/>
                  </a:lnTo>
                  <a:lnTo>
                    <a:pt x="18914" y="26548"/>
                  </a:lnTo>
                  <a:lnTo>
                    <a:pt x="18884" y="25636"/>
                  </a:lnTo>
                  <a:lnTo>
                    <a:pt x="18869" y="24785"/>
                  </a:lnTo>
                  <a:lnTo>
                    <a:pt x="18884" y="24262"/>
                  </a:lnTo>
                  <a:lnTo>
                    <a:pt x="18884" y="24098"/>
                  </a:lnTo>
                  <a:lnTo>
                    <a:pt x="18899" y="23231"/>
                  </a:lnTo>
                  <a:lnTo>
                    <a:pt x="18884" y="22275"/>
                  </a:lnTo>
                  <a:lnTo>
                    <a:pt x="18869" y="21886"/>
                  </a:lnTo>
                  <a:lnTo>
                    <a:pt x="18854" y="21513"/>
                  </a:lnTo>
                  <a:lnTo>
                    <a:pt x="18854" y="21095"/>
                  </a:lnTo>
                  <a:lnTo>
                    <a:pt x="18795" y="19646"/>
                  </a:lnTo>
                  <a:lnTo>
                    <a:pt x="18780" y="19317"/>
                  </a:lnTo>
                  <a:lnTo>
                    <a:pt x="18750" y="18450"/>
                  </a:lnTo>
                  <a:lnTo>
                    <a:pt x="18735" y="18137"/>
                  </a:lnTo>
                  <a:lnTo>
                    <a:pt x="18690" y="17061"/>
                  </a:lnTo>
                  <a:lnTo>
                    <a:pt x="18675" y="16717"/>
                  </a:lnTo>
                  <a:lnTo>
                    <a:pt x="18660" y="16404"/>
                  </a:lnTo>
                  <a:lnTo>
                    <a:pt x="18660" y="16060"/>
                  </a:lnTo>
                  <a:lnTo>
                    <a:pt x="18645" y="16030"/>
                  </a:lnTo>
                  <a:lnTo>
                    <a:pt x="18630" y="15343"/>
                  </a:lnTo>
                  <a:lnTo>
                    <a:pt x="18615" y="14357"/>
                  </a:lnTo>
                  <a:lnTo>
                    <a:pt x="18600" y="13356"/>
                  </a:lnTo>
                  <a:lnTo>
                    <a:pt x="18600" y="12669"/>
                  </a:lnTo>
                  <a:lnTo>
                    <a:pt x="18615" y="11653"/>
                  </a:lnTo>
                  <a:lnTo>
                    <a:pt x="18645" y="10652"/>
                  </a:lnTo>
                  <a:lnTo>
                    <a:pt x="18705" y="9681"/>
                  </a:lnTo>
                  <a:lnTo>
                    <a:pt x="18780" y="8755"/>
                  </a:lnTo>
                  <a:lnTo>
                    <a:pt x="18810" y="8441"/>
                  </a:lnTo>
                  <a:lnTo>
                    <a:pt x="18825" y="8127"/>
                  </a:lnTo>
                  <a:lnTo>
                    <a:pt x="18825" y="7813"/>
                  </a:lnTo>
                  <a:lnTo>
                    <a:pt x="18810" y="7515"/>
                  </a:lnTo>
                  <a:lnTo>
                    <a:pt x="18780" y="7201"/>
                  </a:lnTo>
                  <a:lnTo>
                    <a:pt x="18735" y="6902"/>
                  </a:lnTo>
                  <a:lnTo>
                    <a:pt x="18690" y="6603"/>
                  </a:lnTo>
                  <a:lnTo>
                    <a:pt x="18615" y="6305"/>
                  </a:lnTo>
                  <a:lnTo>
                    <a:pt x="18541" y="6021"/>
                  </a:lnTo>
                  <a:lnTo>
                    <a:pt x="18451" y="5722"/>
                  </a:lnTo>
                  <a:lnTo>
                    <a:pt x="18347" y="5453"/>
                  </a:lnTo>
                  <a:lnTo>
                    <a:pt x="18242" y="5169"/>
                  </a:lnTo>
                  <a:lnTo>
                    <a:pt x="18107" y="4900"/>
                  </a:lnTo>
                  <a:lnTo>
                    <a:pt x="17973" y="4631"/>
                  </a:lnTo>
                  <a:lnTo>
                    <a:pt x="17824" y="4377"/>
                  </a:lnTo>
                  <a:lnTo>
                    <a:pt x="17674" y="4123"/>
                  </a:lnTo>
                  <a:lnTo>
                    <a:pt x="17510" y="3869"/>
                  </a:lnTo>
                  <a:lnTo>
                    <a:pt x="17331" y="3630"/>
                  </a:lnTo>
                  <a:lnTo>
                    <a:pt x="17136" y="3406"/>
                  </a:lnTo>
                  <a:lnTo>
                    <a:pt x="16942" y="3167"/>
                  </a:lnTo>
                  <a:lnTo>
                    <a:pt x="16733" y="2958"/>
                  </a:lnTo>
                  <a:lnTo>
                    <a:pt x="16509" y="2749"/>
                  </a:lnTo>
                  <a:lnTo>
                    <a:pt x="16285" y="2555"/>
                  </a:lnTo>
                  <a:lnTo>
                    <a:pt x="16061" y="2361"/>
                  </a:lnTo>
                  <a:lnTo>
                    <a:pt x="15807" y="2181"/>
                  </a:lnTo>
                  <a:lnTo>
                    <a:pt x="15553" y="2017"/>
                  </a:lnTo>
                  <a:lnTo>
                    <a:pt x="15299" y="1853"/>
                  </a:lnTo>
                  <a:lnTo>
                    <a:pt x="15030" y="1703"/>
                  </a:lnTo>
                  <a:lnTo>
                    <a:pt x="14761" y="1569"/>
                  </a:lnTo>
                  <a:lnTo>
                    <a:pt x="14477" y="1434"/>
                  </a:lnTo>
                  <a:lnTo>
                    <a:pt x="14178" y="1315"/>
                  </a:lnTo>
                  <a:lnTo>
                    <a:pt x="13880" y="12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-1507812" y="2639837"/>
              <a:ext cx="362547" cy="154168"/>
            </a:xfrm>
            <a:custGeom>
              <a:rect b="b" l="l" r="r" t="t"/>
              <a:pathLst>
                <a:path extrusionOk="0" h="5483" w="12894">
                  <a:moveTo>
                    <a:pt x="4766" y="0"/>
                  </a:moveTo>
                  <a:lnTo>
                    <a:pt x="4258" y="15"/>
                  </a:lnTo>
                  <a:lnTo>
                    <a:pt x="3765" y="60"/>
                  </a:lnTo>
                  <a:lnTo>
                    <a:pt x="3287" y="135"/>
                  </a:lnTo>
                  <a:lnTo>
                    <a:pt x="3063" y="194"/>
                  </a:lnTo>
                  <a:lnTo>
                    <a:pt x="2839" y="254"/>
                  </a:lnTo>
                  <a:lnTo>
                    <a:pt x="2615" y="314"/>
                  </a:lnTo>
                  <a:lnTo>
                    <a:pt x="2405" y="404"/>
                  </a:lnTo>
                  <a:lnTo>
                    <a:pt x="2196" y="478"/>
                  </a:lnTo>
                  <a:lnTo>
                    <a:pt x="1987" y="583"/>
                  </a:lnTo>
                  <a:lnTo>
                    <a:pt x="1808" y="687"/>
                  </a:lnTo>
                  <a:lnTo>
                    <a:pt x="1614" y="807"/>
                  </a:lnTo>
                  <a:lnTo>
                    <a:pt x="1449" y="941"/>
                  </a:lnTo>
                  <a:lnTo>
                    <a:pt x="1285" y="1076"/>
                  </a:lnTo>
                  <a:lnTo>
                    <a:pt x="1136" y="1225"/>
                  </a:lnTo>
                  <a:lnTo>
                    <a:pt x="1001" y="1390"/>
                  </a:lnTo>
                  <a:lnTo>
                    <a:pt x="867" y="1569"/>
                  </a:lnTo>
                  <a:lnTo>
                    <a:pt x="747" y="1733"/>
                  </a:lnTo>
                  <a:lnTo>
                    <a:pt x="643" y="1912"/>
                  </a:lnTo>
                  <a:lnTo>
                    <a:pt x="538" y="2092"/>
                  </a:lnTo>
                  <a:lnTo>
                    <a:pt x="374" y="2435"/>
                  </a:lnTo>
                  <a:lnTo>
                    <a:pt x="254" y="2794"/>
                  </a:lnTo>
                  <a:lnTo>
                    <a:pt x="150" y="3137"/>
                  </a:lnTo>
                  <a:lnTo>
                    <a:pt x="75" y="3481"/>
                  </a:lnTo>
                  <a:lnTo>
                    <a:pt x="30" y="3810"/>
                  </a:lnTo>
                  <a:lnTo>
                    <a:pt x="0" y="4109"/>
                  </a:lnTo>
                  <a:lnTo>
                    <a:pt x="0" y="4407"/>
                  </a:lnTo>
                  <a:lnTo>
                    <a:pt x="0" y="4661"/>
                  </a:lnTo>
                  <a:lnTo>
                    <a:pt x="15" y="4900"/>
                  </a:lnTo>
                  <a:lnTo>
                    <a:pt x="30" y="5095"/>
                  </a:lnTo>
                  <a:lnTo>
                    <a:pt x="75" y="5378"/>
                  </a:lnTo>
                  <a:lnTo>
                    <a:pt x="90" y="5483"/>
                  </a:lnTo>
                  <a:lnTo>
                    <a:pt x="10323" y="4168"/>
                  </a:lnTo>
                  <a:lnTo>
                    <a:pt x="10383" y="4168"/>
                  </a:lnTo>
                  <a:lnTo>
                    <a:pt x="10548" y="4138"/>
                  </a:lnTo>
                  <a:lnTo>
                    <a:pt x="10667" y="4109"/>
                  </a:lnTo>
                  <a:lnTo>
                    <a:pt x="10802" y="4079"/>
                  </a:lnTo>
                  <a:lnTo>
                    <a:pt x="10951" y="4004"/>
                  </a:lnTo>
                  <a:lnTo>
                    <a:pt x="11115" y="3929"/>
                  </a:lnTo>
                  <a:lnTo>
                    <a:pt x="11295" y="3810"/>
                  </a:lnTo>
                  <a:lnTo>
                    <a:pt x="11474" y="3675"/>
                  </a:lnTo>
                  <a:lnTo>
                    <a:pt x="11668" y="3496"/>
                  </a:lnTo>
                  <a:lnTo>
                    <a:pt x="11862" y="3287"/>
                  </a:lnTo>
                  <a:lnTo>
                    <a:pt x="12071" y="3033"/>
                  </a:lnTo>
                  <a:lnTo>
                    <a:pt x="12266" y="2734"/>
                  </a:lnTo>
                  <a:lnTo>
                    <a:pt x="12460" y="2376"/>
                  </a:lnTo>
                  <a:lnTo>
                    <a:pt x="12654" y="1987"/>
                  </a:lnTo>
                  <a:lnTo>
                    <a:pt x="12744" y="1748"/>
                  </a:lnTo>
                  <a:lnTo>
                    <a:pt x="12818" y="1524"/>
                  </a:lnTo>
                  <a:lnTo>
                    <a:pt x="12863" y="1330"/>
                  </a:lnTo>
                  <a:lnTo>
                    <a:pt x="12893" y="1165"/>
                  </a:lnTo>
                  <a:lnTo>
                    <a:pt x="12893" y="1016"/>
                  </a:lnTo>
                  <a:lnTo>
                    <a:pt x="12878" y="897"/>
                  </a:lnTo>
                  <a:lnTo>
                    <a:pt x="12833" y="777"/>
                  </a:lnTo>
                  <a:lnTo>
                    <a:pt x="12774" y="687"/>
                  </a:lnTo>
                  <a:lnTo>
                    <a:pt x="12699" y="613"/>
                  </a:lnTo>
                  <a:lnTo>
                    <a:pt x="12594" y="553"/>
                  </a:lnTo>
                  <a:lnTo>
                    <a:pt x="12490" y="493"/>
                  </a:lnTo>
                  <a:lnTo>
                    <a:pt x="12355" y="463"/>
                  </a:lnTo>
                  <a:lnTo>
                    <a:pt x="12221" y="433"/>
                  </a:lnTo>
                  <a:lnTo>
                    <a:pt x="12056" y="418"/>
                  </a:lnTo>
                  <a:lnTo>
                    <a:pt x="11713" y="418"/>
                  </a:lnTo>
                  <a:lnTo>
                    <a:pt x="11324" y="433"/>
                  </a:lnTo>
                  <a:lnTo>
                    <a:pt x="10906" y="463"/>
                  </a:lnTo>
                  <a:lnTo>
                    <a:pt x="10473" y="508"/>
                  </a:lnTo>
                  <a:lnTo>
                    <a:pt x="10010" y="538"/>
                  </a:lnTo>
                  <a:lnTo>
                    <a:pt x="9547" y="553"/>
                  </a:lnTo>
                  <a:lnTo>
                    <a:pt x="9069" y="553"/>
                  </a:lnTo>
                  <a:lnTo>
                    <a:pt x="8844" y="538"/>
                  </a:lnTo>
                  <a:lnTo>
                    <a:pt x="8620" y="508"/>
                  </a:lnTo>
                  <a:lnTo>
                    <a:pt x="8396" y="478"/>
                  </a:lnTo>
                  <a:lnTo>
                    <a:pt x="8172" y="433"/>
                  </a:lnTo>
                  <a:lnTo>
                    <a:pt x="7739" y="329"/>
                  </a:lnTo>
                  <a:lnTo>
                    <a:pt x="7261" y="224"/>
                  </a:lnTo>
                  <a:lnTo>
                    <a:pt x="6783" y="150"/>
                  </a:lnTo>
                  <a:lnTo>
                    <a:pt x="6290" y="75"/>
                  </a:lnTo>
                  <a:lnTo>
                    <a:pt x="5782" y="30"/>
                  </a:lnTo>
                  <a:lnTo>
                    <a:pt x="5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-1527157" y="2833060"/>
              <a:ext cx="200843" cy="225587"/>
            </a:xfrm>
            <a:custGeom>
              <a:rect b="b" l="l" r="r" t="t"/>
              <a:pathLst>
                <a:path extrusionOk="0" h="8023" w="7143">
                  <a:moveTo>
                    <a:pt x="2810" y="0"/>
                  </a:moveTo>
                  <a:lnTo>
                    <a:pt x="2720" y="359"/>
                  </a:lnTo>
                  <a:lnTo>
                    <a:pt x="2600" y="702"/>
                  </a:lnTo>
                  <a:lnTo>
                    <a:pt x="2466" y="1046"/>
                  </a:lnTo>
                  <a:lnTo>
                    <a:pt x="2302" y="1375"/>
                  </a:lnTo>
                  <a:lnTo>
                    <a:pt x="2137" y="1703"/>
                  </a:lnTo>
                  <a:lnTo>
                    <a:pt x="1943" y="2017"/>
                  </a:lnTo>
                  <a:lnTo>
                    <a:pt x="1749" y="2316"/>
                  </a:lnTo>
                  <a:lnTo>
                    <a:pt x="1555" y="2615"/>
                  </a:lnTo>
                  <a:lnTo>
                    <a:pt x="1346" y="2899"/>
                  </a:lnTo>
                  <a:lnTo>
                    <a:pt x="1136" y="3168"/>
                  </a:lnTo>
                  <a:lnTo>
                    <a:pt x="718" y="3646"/>
                  </a:lnTo>
                  <a:lnTo>
                    <a:pt x="330" y="4049"/>
                  </a:lnTo>
                  <a:lnTo>
                    <a:pt x="1" y="4393"/>
                  </a:lnTo>
                  <a:lnTo>
                    <a:pt x="240" y="4691"/>
                  </a:lnTo>
                  <a:lnTo>
                    <a:pt x="494" y="5020"/>
                  </a:lnTo>
                  <a:lnTo>
                    <a:pt x="808" y="5394"/>
                  </a:lnTo>
                  <a:lnTo>
                    <a:pt x="1106" y="5722"/>
                  </a:lnTo>
                  <a:lnTo>
                    <a:pt x="1450" y="6066"/>
                  </a:lnTo>
                  <a:lnTo>
                    <a:pt x="1853" y="6469"/>
                  </a:lnTo>
                  <a:lnTo>
                    <a:pt x="2317" y="6917"/>
                  </a:lnTo>
                  <a:lnTo>
                    <a:pt x="2810" y="7351"/>
                  </a:lnTo>
                  <a:lnTo>
                    <a:pt x="3273" y="7724"/>
                  </a:lnTo>
                  <a:lnTo>
                    <a:pt x="3482" y="7888"/>
                  </a:lnTo>
                  <a:lnTo>
                    <a:pt x="3676" y="8023"/>
                  </a:lnTo>
                  <a:lnTo>
                    <a:pt x="4124" y="7620"/>
                  </a:lnTo>
                  <a:lnTo>
                    <a:pt x="4543" y="7201"/>
                  </a:lnTo>
                  <a:lnTo>
                    <a:pt x="4961" y="6783"/>
                  </a:lnTo>
                  <a:lnTo>
                    <a:pt x="5349" y="6350"/>
                  </a:lnTo>
                  <a:lnTo>
                    <a:pt x="5648" y="6006"/>
                  </a:lnTo>
                  <a:lnTo>
                    <a:pt x="5962" y="5647"/>
                  </a:lnTo>
                  <a:lnTo>
                    <a:pt x="6350" y="5184"/>
                  </a:lnTo>
                  <a:lnTo>
                    <a:pt x="6664" y="4781"/>
                  </a:lnTo>
                  <a:lnTo>
                    <a:pt x="6679" y="4766"/>
                  </a:lnTo>
                  <a:lnTo>
                    <a:pt x="6724" y="4706"/>
                  </a:lnTo>
                  <a:lnTo>
                    <a:pt x="7142" y="415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-1383054" y="2933018"/>
              <a:ext cx="44960" cy="78588"/>
            </a:xfrm>
            <a:custGeom>
              <a:rect b="b" l="l" r="r" t="t"/>
              <a:pathLst>
                <a:path extrusionOk="0" h="2795" w="1599">
                  <a:moveTo>
                    <a:pt x="30" y="1"/>
                  </a:moveTo>
                  <a:lnTo>
                    <a:pt x="15" y="300"/>
                  </a:lnTo>
                  <a:lnTo>
                    <a:pt x="0" y="613"/>
                  </a:lnTo>
                  <a:lnTo>
                    <a:pt x="0" y="1002"/>
                  </a:lnTo>
                  <a:lnTo>
                    <a:pt x="15" y="1435"/>
                  </a:lnTo>
                  <a:lnTo>
                    <a:pt x="45" y="1898"/>
                  </a:lnTo>
                  <a:lnTo>
                    <a:pt x="75" y="2122"/>
                  </a:lnTo>
                  <a:lnTo>
                    <a:pt x="120" y="2361"/>
                  </a:lnTo>
                  <a:lnTo>
                    <a:pt x="165" y="2585"/>
                  </a:lnTo>
                  <a:lnTo>
                    <a:pt x="224" y="2795"/>
                  </a:lnTo>
                  <a:lnTo>
                    <a:pt x="523" y="2451"/>
                  </a:lnTo>
                  <a:lnTo>
                    <a:pt x="837" y="2092"/>
                  </a:lnTo>
                  <a:lnTo>
                    <a:pt x="1225" y="1629"/>
                  </a:lnTo>
                  <a:lnTo>
                    <a:pt x="1539" y="1226"/>
                  </a:lnTo>
                  <a:lnTo>
                    <a:pt x="1554" y="1211"/>
                  </a:lnTo>
                  <a:lnTo>
                    <a:pt x="1599" y="1151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-1506575" y="2672172"/>
              <a:ext cx="314663" cy="342387"/>
            </a:xfrm>
            <a:custGeom>
              <a:rect b="b" l="l" r="r" t="t"/>
              <a:pathLst>
                <a:path extrusionOk="0" h="12177" w="11191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556" y="7874"/>
                  </a:lnTo>
                  <a:lnTo>
                    <a:pt x="2959" y="8262"/>
                  </a:lnTo>
                  <a:lnTo>
                    <a:pt x="3362" y="8665"/>
                  </a:lnTo>
                  <a:lnTo>
                    <a:pt x="3796" y="9054"/>
                  </a:lnTo>
                  <a:lnTo>
                    <a:pt x="4632" y="9801"/>
                  </a:lnTo>
                  <a:lnTo>
                    <a:pt x="5469" y="10488"/>
                  </a:lnTo>
                  <a:lnTo>
                    <a:pt x="6231" y="11086"/>
                  </a:lnTo>
                  <a:lnTo>
                    <a:pt x="6589" y="11340"/>
                  </a:lnTo>
                  <a:lnTo>
                    <a:pt x="6918" y="11579"/>
                  </a:lnTo>
                  <a:lnTo>
                    <a:pt x="7217" y="11773"/>
                  </a:lnTo>
                  <a:lnTo>
                    <a:pt x="7486" y="11922"/>
                  </a:lnTo>
                  <a:lnTo>
                    <a:pt x="7710" y="12042"/>
                  </a:lnTo>
                  <a:lnTo>
                    <a:pt x="7904" y="12116"/>
                  </a:lnTo>
                  <a:lnTo>
                    <a:pt x="8024" y="12146"/>
                  </a:lnTo>
                  <a:lnTo>
                    <a:pt x="8143" y="12176"/>
                  </a:lnTo>
                  <a:lnTo>
                    <a:pt x="8367" y="12176"/>
                  </a:lnTo>
                  <a:lnTo>
                    <a:pt x="8472" y="12146"/>
                  </a:lnTo>
                  <a:lnTo>
                    <a:pt x="8576" y="12116"/>
                  </a:lnTo>
                  <a:lnTo>
                    <a:pt x="8681" y="12072"/>
                  </a:lnTo>
                  <a:lnTo>
                    <a:pt x="8785" y="11997"/>
                  </a:lnTo>
                  <a:lnTo>
                    <a:pt x="8890" y="11922"/>
                  </a:lnTo>
                  <a:lnTo>
                    <a:pt x="8980" y="11833"/>
                  </a:lnTo>
                  <a:lnTo>
                    <a:pt x="9084" y="11713"/>
                  </a:lnTo>
                  <a:lnTo>
                    <a:pt x="9174" y="11594"/>
                  </a:lnTo>
                  <a:lnTo>
                    <a:pt x="9264" y="11444"/>
                  </a:lnTo>
                  <a:lnTo>
                    <a:pt x="9353" y="11280"/>
                  </a:lnTo>
                  <a:lnTo>
                    <a:pt x="9443" y="11101"/>
                  </a:lnTo>
                  <a:lnTo>
                    <a:pt x="9532" y="10906"/>
                  </a:lnTo>
                  <a:lnTo>
                    <a:pt x="9727" y="10369"/>
                  </a:lnTo>
                  <a:lnTo>
                    <a:pt x="10100" y="9218"/>
                  </a:lnTo>
                  <a:lnTo>
                    <a:pt x="10205" y="8800"/>
                  </a:lnTo>
                  <a:lnTo>
                    <a:pt x="10518" y="8800"/>
                  </a:lnTo>
                  <a:lnTo>
                    <a:pt x="10683" y="8785"/>
                  </a:lnTo>
                  <a:lnTo>
                    <a:pt x="10847" y="8755"/>
                  </a:lnTo>
                  <a:lnTo>
                    <a:pt x="10997" y="8725"/>
                  </a:lnTo>
                  <a:lnTo>
                    <a:pt x="11116" y="8680"/>
                  </a:lnTo>
                  <a:lnTo>
                    <a:pt x="11161" y="8665"/>
                  </a:lnTo>
                  <a:lnTo>
                    <a:pt x="11176" y="8636"/>
                  </a:lnTo>
                  <a:lnTo>
                    <a:pt x="11191" y="8591"/>
                  </a:lnTo>
                  <a:lnTo>
                    <a:pt x="11191" y="8561"/>
                  </a:lnTo>
                  <a:lnTo>
                    <a:pt x="10608" y="6888"/>
                  </a:lnTo>
                  <a:lnTo>
                    <a:pt x="10698" y="6215"/>
                  </a:lnTo>
                  <a:lnTo>
                    <a:pt x="10743" y="5558"/>
                  </a:lnTo>
                  <a:lnTo>
                    <a:pt x="10758" y="5229"/>
                  </a:lnTo>
                  <a:lnTo>
                    <a:pt x="10772" y="4916"/>
                  </a:lnTo>
                  <a:lnTo>
                    <a:pt x="10772" y="4617"/>
                  </a:lnTo>
                  <a:lnTo>
                    <a:pt x="10758" y="4318"/>
                  </a:lnTo>
                  <a:lnTo>
                    <a:pt x="10743" y="4124"/>
                  </a:lnTo>
                  <a:lnTo>
                    <a:pt x="10698" y="3915"/>
                  </a:lnTo>
                  <a:lnTo>
                    <a:pt x="10653" y="3735"/>
                  </a:lnTo>
                  <a:lnTo>
                    <a:pt x="10578" y="3541"/>
                  </a:lnTo>
                  <a:lnTo>
                    <a:pt x="10489" y="3362"/>
                  </a:lnTo>
                  <a:lnTo>
                    <a:pt x="10384" y="3168"/>
                  </a:lnTo>
                  <a:lnTo>
                    <a:pt x="10279" y="3003"/>
                  </a:lnTo>
                  <a:lnTo>
                    <a:pt x="10145" y="2839"/>
                  </a:lnTo>
                  <a:lnTo>
                    <a:pt x="9996" y="2690"/>
                  </a:lnTo>
                  <a:lnTo>
                    <a:pt x="9846" y="2555"/>
                  </a:lnTo>
                  <a:lnTo>
                    <a:pt x="9667" y="242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-1271737" y="2927142"/>
              <a:ext cx="31098" cy="27752"/>
            </a:xfrm>
            <a:custGeom>
              <a:rect b="b" l="l" r="r" t="t"/>
              <a:pathLst>
                <a:path extrusionOk="0" h="987" w="1106">
                  <a:moveTo>
                    <a:pt x="90" y="1"/>
                  </a:moveTo>
                  <a:lnTo>
                    <a:pt x="45" y="31"/>
                  </a:lnTo>
                  <a:lnTo>
                    <a:pt x="15" y="61"/>
                  </a:lnTo>
                  <a:lnTo>
                    <a:pt x="0" y="105"/>
                  </a:lnTo>
                  <a:lnTo>
                    <a:pt x="0" y="165"/>
                  </a:lnTo>
                  <a:lnTo>
                    <a:pt x="60" y="285"/>
                  </a:lnTo>
                  <a:lnTo>
                    <a:pt x="120" y="404"/>
                  </a:lnTo>
                  <a:lnTo>
                    <a:pt x="209" y="539"/>
                  </a:lnTo>
                  <a:lnTo>
                    <a:pt x="329" y="673"/>
                  </a:lnTo>
                  <a:lnTo>
                    <a:pt x="404" y="733"/>
                  </a:lnTo>
                  <a:lnTo>
                    <a:pt x="478" y="793"/>
                  </a:lnTo>
                  <a:lnTo>
                    <a:pt x="568" y="852"/>
                  </a:lnTo>
                  <a:lnTo>
                    <a:pt x="673" y="912"/>
                  </a:lnTo>
                  <a:lnTo>
                    <a:pt x="777" y="942"/>
                  </a:lnTo>
                  <a:lnTo>
                    <a:pt x="897" y="972"/>
                  </a:lnTo>
                  <a:lnTo>
                    <a:pt x="971" y="987"/>
                  </a:lnTo>
                  <a:lnTo>
                    <a:pt x="1016" y="987"/>
                  </a:lnTo>
                  <a:lnTo>
                    <a:pt x="1061" y="957"/>
                  </a:lnTo>
                  <a:lnTo>
                    <a:pt x="1091" y="927"/>
                  </a:lnTo>
                  <a:lnTo>
                    <a:pt x="1106" y="867"/>
                  </a:lnTo>
                  <a:lnTo>
                    <a:pt x="1106" y="822"/>
                  </a:lnTo>
                  <a:lnTo>
                    <a:pt x="1091" y="778"/>
                  </a:lnTo>
                  <a:lnTo>
                    <a:pt x="1046" y="748"/>
                  </a:lnTo>
                  <a:lnTo>
                    <a:pt x="1001" y="733"/>
                  </a:lnTo>
                  <a:lnTo>
                    <a:pt x="897" y="718"/>
                  </a:lnTo>
                  <a:lnTo>
                    <a:pt x="807" y="688"/>
                  </a:lnTo>
                  <a:lnTo>
                    <a:pt x="717" y="658"/>
                  </a:lnTo>
                  <a:lnTo>
                    <a:pt x="643" y="613"/>
                  </a:lnTo>
                  <a:lnTo>
                    <a:pt x="508" y="494"/>
                  </a:lnTo>
                  <a:lnTo>
                    <a:pt x="419" y="389"/>
                  </a:lnTo>
                  <a:lnTo>
                    <a:pt x="344" y="270"/>
                  </a:lnTo>
                  <a:lnTo>
                    <a:pt x="284" y="180"/>
                  </a:lnTo>
                  <a:lnTo>
                    <a:pt x="254" y="75"/>
                  </a:lnTo>
                  <a:lnTo>
                    <a:pt x="224" y="3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-1314166" y="2856567"/>
              <a:ext cx="53789" cy="35316"/>
            </a:xfrm>
            <a:custGeom>
              <a:rect b="b" l="l" r="r" t="t"/>
              <a:pathLst>
                <a:path extrusionOk="0" h="1256" w="1913">
                  <a:moveTo>
                    <a:pt x="434" y="1"/>
                  </a:moveTo>
                  <a:lnTo>
                    <a:pt x="299" y="31"/>
                  </a:lnTo>
                  <a:lnTo>
                    <a:pt x="165" y="76"/>
                  </a:lnTo>
                  <a:lnTo>
                    <a:pt x="120" y="106"/>
                  </a:lnTo>
                  <a:lnTo>
                    <a:pt x="75" y="135"/>
                  </a:lnTo>
                  <a:lnTo>
                    <a:pt x="45" y="180"/>
                  </a:lnTo>
                  <a:lnTo>
                    <a:pt x="15" y="225"/>
                  </a:lnTo>
                  <a:lnTo>
                    <a:pt x="0" y="270"/>
                  </a:lnTo>
                  <a:lnTo>
                    <a:pt x="0" y="330"/>
                  </a:lnTo>
                  <a:lnTo>
                    <a:pt x="0" y="389"/>
                  </a:lnTo>
                  <a:lnTo>
                    <a:pt x="15" y="449"/>
                  </a:lnTo>
                  <a:lnTo>
                    <a:pt x="60" y="569"/>
                  </a:lnTo>
                  <a:lnTo>
                    <a:pt x="150" y="688"/>
                  </a:lnTo>
                  <a:lnTo>
                    <a:pt x="254" y="808"/>
                  </a:lnTo>
                  <a:lnTo>
                    <a:pt x="404" y="912"/>
                  </a:lnTo>
                  <a:lnTo>
                    <a:pt x="568" y="1017"/>
                  </a:lnTo>
                  <a:lnTo>
                    <a:pt x="747" y="1106"/>
                  </a:lnTo>
                  <a:lnTo>
                    <a:pt x="942" y="1181"/>
                  </a:lnTo>
                  <a:lnTo>
                    <a:pt x="1136" y="1226"/>
                  </a:lnTo>
                  <a:lnTo>
                    <a:pt x="1315" y="1256"/>
                  </a:lnTo>
                  <a:lnTo>
                    <a:pt x="1479" y="1256"/>
                  </a:lnTo>
                  <a:lnTo>
                    <a:pt x="1614" y="1226"/>
                  </a:lnTo>
                  <a:lnTo>
                    <a:pt x="1733" y="1181"/>
                  </a:lnTo>
                  <a:lnTo>
                    <a:pt x="1793" y="1151"/>
                  </a:lnTo>
                  <a:lnTo>
                    <a:pt x="1838" y="1121"/>
                  </a:lnTo>
                  <a:lnTo>
                    <a:pt x="1868" y="1077"/>
                  </a:lnTo>
                  <a:lnTo>
                    <a:pt x="1898" y="1032"/>
                  </a:lnTo>
                  <a:lnTo>
                    <a:pt x="1913" y="987"/>
                  </a:lnTo>
                  <a:lnTo>
                    <a:pt x="1913" y="927"/>
                  </a:lnTo>
                  <a:lnTo>
                    <a:pt x="1913" y="867"/>
                  </a:lnTo>
                  <a:lnTo>
                    <a:pt x="1898" y="808"/>
                  </a:lnTo>
                  <a:lnTo>
                    <a:pt x="1853" y="703"/>
                  </a:lnTo>
                  <a:lnTo>
                    <a:pt x="1763" y="569"/>
                  </a:lnTo>
                  <a:lnTo>
                    <a:pt x="1659" y="464"/>
                  </a:lnTo>
                  <a:lnTo>
                    <a:pt x="1509" y="345"/>
                  </a:lnTo>
                  <a:lnTo>
                    <a:pt x="1345" y="240"/>
                  </a:lnTo>
                  <a:lnTo>
                    <a:pt x="1166" y="150"/>
                  </a:lnTo>
                  <a:lnTo>
                    <a:pt x="971" y="76"/>
                  </a:lnTo>
                  <a:lnTo>
                    <a:pt x="777" y="31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-1239401" y="2838937"/>
              <a:ext cx="13047" cy="23562"/>
            </a:xfrm>
            <a:custGeom>
              <a:rect b="b" l="l" r="r" t="t"/>
              <a:pathLst>
                <a:path extrusionOk="0" h="838" w="464">
                  <a:moveTo>
                    <a:pt x="210" y="0"/>
                  </a:moveTo>
                  <a:lnTo>
                    <a:pt x="165" y="15"/>
                  </a:lnTo>
                  <a:lnTo>
                    <a:pt x="120" y="60"/>
                  </a:lnTo>
                  <a:lnTo>
                    <a:pt x="90" y="105"/>
                  </a:lnTo>
                  <a:lnTo>
                    <a:pt x="45" y="165"/>
                  </a:lnTo>
                  <a:lnTo>
                    <a:pt x="30" y="240"/>
                  </a:lnTo>
                  <a:lnTo>
                    <a:pt x="1" y="314"/>
                  </a:lnTo>
                  <a:lnTo>
                    <a:pt x="1" y="404"/>
                  </a:lnTo>
                  <a:lnTo>
                    <a:pt x="1" y="479"/>
                  </a:lnTo>
                  <a:lnTo>
                    <a:pt x="1" y="568"/>
                  </a:lnTo>
                  <a:lnTo>
                    <a:pt x="16" y="643"/>
                  </a:lnTo>
                  <a:lnTo>
                    <a:pt x="45" y="703"/>
                  </a:lnTo>
                  <a:lnTo>
                    <a:pt x="75" y="747"/>
                  </a:lnTo>
                  <a:lnTo>
                    <a:pt x="105" y="792"/>
                  </a:lnTo>
                  <a:lnTo>
                    <a:pt x="150" y="822"/>
                  </a:lnTo>
                  <a:lnTo>
                    <a:pt x="195" y="837"/>
                  </a:lnTo>
                  <a:lnTo>
                    <a:pt x="255" y="837"/>
                  </a:lnTo>
                  <a:lnTo>
                    <a:pt x="299" y="807"/>
                  </a:lnTo>
                  <a:lnTo>
                    <a:pt x="329" y="777"/>
                  </a:lnTo>
                  <a:lnTo>
                    <a:pt x="374" y="718"/>
                  </a:lnTo>
                  <a:lnTo>
                    <a:pt x="404" y="658"/>
                  </a:lnTo>
                  <a:lnTo>
                    <a:pt x="434" y="598"/>
                  </a:lnTo>
                  <a:lnTo>
                    <a:pt x="449" y="508"/>
                  </a:lnTo>
                  <a:lnTo>
                    <a:pt x="464" y="434"/>
                  </a:lnTo>
                  <a:lnTo>
                    <a:pt x="464" y="344"/>
                  </a:lnTo>
                  <a:lnTo>
                    <a:pt x="449" y="269"/>
                  </a:lnTo>
                  <a:lnTo>
                    <a:pt x="434" y="195"/>
                  </a:lnTo>
                  <a:lnTo>
                    <a:pt x="419" y="135"/>
                  </a:lnTo>
                  <a:lnTo>
                    <a:pt x="389" y="75"/>
                  </a:lnTo>
                  <a:lnTo>
                    <a:pt x="344" y="30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-1264595" y="2809104"/>
              <a:ext cx="51680" cy="24828"/>
            </a:xfrm>
            <a:custGeom>
              <a:rect b="b" l="l" r="r" t="t"/>
              <a:pathLst>
                <a:path extrusionOk="0" h="883" w="1838">
                  <a:moveTo>
                    <a:pt x="1046" y="1"/>
                  </a:moveTo>
                  <a:lnTo>
                    <a:pt x="912" y="31"/>
                  </a:lnTo>
                  <a:lnTo>
                    <a:pt x="792" y="46"/>
                  </a:lnTo>
                  <a:lnTo>
                    <a:pt x="687" y="90"/>
                  </a:lnTo>
                  <a:lnTo>
                    <a:pt x="583" y="135"/>
                  </a:lnTo>
                  <a:lnTo>
                    <a:pt x="478" y="195"/>
                  </a:lnTo>
                  <a:lnTo>
                    <a:pt x="299" y="300"/>
                  </a:lnTo>
                  <a:lnTo>
                    <a:pt x="150" y="434"/>
                  </a:lnTo>
                  <a:lnTo>
                    <a:pt x="45" y="554"/>
                  </a:lnTo>
                  <a:lnTo>
                    <a:pt x="0" y="628"/>
                  </a:lnTo>
                  <a:lnTo>
                    <a:pt x="0" y="703"/>
                  </a:lnTo>
                  <a:lnTo>
                    <a:pt x="30" y="778"/>
                  </a:lnTo>
                  <a:lnTo>
                    <a:pt x="75" y="837"/>
                  </a:lnTo>
                  <a:lnTo>
                    <a:pt x="120" y="852"/>
                  </a:lnTo>
                  <a:lnTo>
                    <a:pt x="165" y="867"/>
                  </a:lnTo>
                  <a:lnTo>
                    <a:pt x="209" y="882"/>
                  </a:lnTo>
                  <a:lnTo>
                    <a:pt x="269" y="867"/>
                  </a:lnTo>
                  <a:lnTo>
                    <a:pt x="314" y="837"/>
                  </a:lnTo>
                  <a:lnTo>
                    <a:pt x="359" y="808"/>
                  </a:lnTo>
                  <a:lnTo>
                    <a:pt x="463" y="703"/>
                  </a:lnTo>
                  <a:lnTo>
                    <a:pt x="568" y="613"/>
                  </a:lnTo>
                  <a:lnTo>
                    <a:pt x="702" y="524"/>
                  </a:lnTo>
                  <a:lnTo>
                    <a:pt x="792" y="479"/>
                  </a:lnTo>
                  <a:lnTo>
                    <a:pt x="882" y="449"/>
                  </a:lnTo>
                  <a:lnTo>
                    <a:pt x="971" y="419"/>
                  </a:lnTo>
                  <a:lnTo>
                    <a:pt x="1076" y="404"/>
                  </a:lnTo>
                  <a:lnTo>
                    <a:pt x="1195" y="404"/>
                  </a:lnTo>
                  <a:lnTo>
                    <a:pt x="1300" y="419"/>
                  </a:lnTo>
                  <a:lnTo>
                    <a:pt x="1419" y="449"/>
                  </a:lnTo>
                  <a:lnTo>
                    <a:pt x="1554" y="494"/>
                  </a:lnTo>
                  <a:lnTo>
                    <a:pt x="1629" y="524"/>
                  </a:lnTo>
                  <a:lnTo>
                    <a:pt x="1703" y="509"/>
                  </a:lnTo>
                  <a:lnTo>
                    <a:pt x="1778" y="464"/>
                  </a:lnTo>
                  <a:lnTo>
                    <a:pt x="1823" y="404"/>
                  </a:lnTo>
                  <a:lnTo>
                    <a:pt x="1838" y="329"/>
                  </a:lnTo>
                  <a:lnTo>
                    <a:pt x="1823" y="255"/>
                  </a:lnTo>
                  <a:lnTo>
                    <a:pt x="1793" y="180"/>
                  </a:lnTo>
                  <a:lnTo>
                    <a:pt x="1718" y="135"/>
                  </a:lnTo>
                  <a:lnTo>
                    <a:pt x="1584" y="75"/>
                  </a:lnTo>
                  <a:lnTo>
                    <a:pt x="1434" y="31"/>
                  </a:lnTo>
                  <a:lnTo>
                    <a:pt x="1300" y="16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-1374647" y="2801119"/>
              <a:ext cx="25221" cy="55082"/>
            </a:xfrm>
            <a:custGeom>
              <a:rect b="b" l="l" r="r" t="t"/>
              <a:pathLst>
                <a:path extrusionOk="0" h="1959" w="897">
                  <a:moveTo>
                    <a:pt x="149" y="1"/>
                  </a:moveTo>
                  <a:lnTo>
                    <a:pt x="90" y="16"/>
                  </a:lnTo>
                  <a:lnTo>
                    <a:pt x="45" y="46"/>
                  </a:lnTo>
                  <a:lnTo>
                    <a:pt x="15" y="91"/>
                  </a:lnTo>
                  <a:lnTo>
                    <a:pt x="0" y="135"/>
                  </a:lnTo>
                  <a:lnTo>
                    <a:pt x="15" y="195"/>
                  </a:lnTo>
                  <a:lnTo>
                    <a:pt x="45" y="240"/>
                  </a:lnTo>
                  <a:lnTo>
                    <a:pt x="134" y="359"/>
                  </a:lnTo>
                  <a:lnTo>
                    <a:pt x="239" y="494"/>
                  </a:lnTo>
                  <a:lnTo>
                    <a:pt x="344" y="673"/>
                  </a:lnTo>
                  <a:lnTo>
                    <a:pt x="448" y="897"/>
                  </a:lnTo>
                  <a:lnTo>
                    <a:pt x="493" y="1032"/>
                  </a:lnTo>
                  <a:lnTo>
                    <a:pt x="538" y="1166"/>
                  </a:lnTo>
                  <a:lnTo>
                    <a:pt x="568" y="1316"/>
                  </a:lnTo>
                  <a:lnTo>
                    <a:pt x="598" y="1480"/>
                  </a:lnTo>
                  <a:lnTo>
                    <a:pt x="613" y="1644"/>
                  </a:lnTo>
                  <a:lnTo>
                    <a:pt x="613" y="1824"/>
                  </a:lnTo>
                  <a:lnTo>
                    <a:pt x="627" y="1868"/>
                  </a:lnTo>
                  <a:lnTo>
                    <a:pt x="642" y="1913"/>
                  </a:lnTo>
                  <a:lnTo>
                    <a:pt x="672" y="1943"/>
                  </a:lnTo>
                  <a:lnTo>
                    <a:pt x="717" y="1958"/>
                  </a:lnTo>
                  <a:lnTo>
                    <a:pt x="807" y="1958"/>
                  </a:lnTo>
                  <a:lnTo>
                    <a:pt x="852" y="1928"/>
                  </a:lnTo>
                  <a:lnTo>
                    <a:pt x="881" y="1883"/>
                  </a:lnTo>
                  <a:lnTo>
                    <a:pt x="896" y="1824"/>
                  </a:lnTo>
                  <a:lnTo>
                    <a:pt x="896" y="1629"/>
                  </a:lnTo>
                  <a:lnTo>
                    <a:pt x="881" y="1435"/>
                  </a:lnTo>
                  <a:lnTo>
                    <a:pt x="852" y="1271"/>
                  </a:lnTo>
                  <a:lnTo>
                    <a:pt x="807" y="1106"/>
                  </a:lnTo>
                  <a:lnTo>
                    <a:pt x="762" y="942"/>
                  </a:lnTo>
                  <a:lnTo>
                    <a:pt x="717" y="793"/>
                  </a:lnTo>
                  <a:lnTo>
                    <a:pt x="598" y="539"/>
                  </a:lnTo>
                  <a:lnTo>
                    <a:pt x="463" y="330"/>
                  </a:lnTo>
                  <a:lnTo>
                    <a:pt x="359" y="180"/>
                  </a:lnTo>
                  <a:lnTo>
                    <a:pt x="239" y="46"/>
                  </a:lnTo>
                  <a:lnTo>
                    <a:pt x="194" y="16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-1383054" y="2821701"/>
              <a:ext cx="29439" cy="9701"/>
            </a:xfrm>
            <a:custGeom>
              <a:rect b="b" l="l" r="r" t="t"/>
              <a:pathLst>
                <a:path extrusionOk="0" h="345" w="1047">
                  <a:moveTo>
                    <a:pt x="538" y="1"/>
                  </a:moveTo>
                  <a:lnTo>
                    <a:pt x="404" y="16"/>
                  </a:lnTo>
                  <a:lnTo>
                    <a:pt x="194" y="46"/>
                  </a:lnTo>
                  <a:lnTo>
                    <a:pt x="105" y="61"/>
                  </a:lnTo>
                  <a:lnTo>
                    <a:pt x="45" y="91"/>
                  </a:lnTo>
                  <a:lnTo>
                    <a:pt x="15" y="135"/>
                  </a:lnTo>
                  <a:lnTo>
                    <a:pt x="0" y="180"/>
                  </a:lnTo>
                  <a:lnTo>
                    <a:pt x="0" y="240"/>
                  </a:lnTo>
                  <a:lnTo>
                    <a:pt x="15" y="270"/>
                  </a:lnTo>
                  <a:lnTo>
                    <a:pt x="45" y="300"/>
                  </a:lnTo>
                  <a:lnTo>
                    <a:pt x="75" y="330"/>
                  </a:lnTo>
                  <a:lnTo>
                    <a:pt x="105" y="330"/>
                  </a:lnTo>
                  <a:lnTo>
                    <a:pt x="135" y="345"/>
                  </a:lnTo>
                  <a:lnTo>
                    <a:pt x="180" y="330"/>
                  </a:lnTo>
                  <a:lnTo>
                    <a:pt x="299" y="300"/>
                  </a:lnTo>
                  <a:lnTo>
                    <a:pt x="478" y="285"/>
                  </a:lnTo>
                  <a:lnTo>
                    <a:pt x="673" y="285"/>
                  </a:lnTo>
                  <a:lnTo>
                    <a:pt x="762" y="300"/>
                  </a:lnTo>
                  <a:lnTo>
                    <a:pt x="852" y="330"/>
                  </a:lnTo>
                  <a:lnTo>
                    <a:pt x="956" y="330"/>
                  </a:lnTo>
                  <a:lnTo>
                    <a:pt x="1001" y="300"/>
                  </a:lnTo>
                  <a:lnTo>
                    <a:pt x="1031" y="255"/>
                  </a:lnTo>
                  <a:lnTo>
                    <a:pt x="1046" y="195"/>
                  </a:lnTo>
                  <a:lnTo>
                    <a:pt x="1031" y="135"/>
                  </a:lnTo>
                  <a:lnTo>
                    <a:pt x="1001" y="91"/>
                  </a:lnTo>
                  <a:lnTo>
                    <a:pt x="956" y="61"/>
                  </a:lnTo>
                  <a:lnTo>
                    <a:pt x="822" y="16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FB9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-1506575" y="2672172"/>
              <a:ext cx="289048" cy="210488"/>
            </a:xfrm>
            <a:custGeom>
              <a:rect b="b" l="l" r="r" t="t"/>
              <a:pathLst>
                <a:path extrusionOk="0" h="7486" w="10280">
                  <a:moveTo>
                    <a:pt x="3437" y="1"/>
                  </a:moveTo>
                  <a:lnTo>
                    <a:pt x="3228" y="15"/>
                  </a:lnTo>
                  <a:lnTo>
                    <a:pt x="3004" y="45"/>
                  </a:lnTo>
                  <a:lnTo>
                    <a:pt x="2780" y="105"/>
                  </a:lnTo>
                  <a:lnTo>
                    <a:pt x="2571" y="165"/>
                  </a:lnTo>
                  <a:lnTo>
                    <a:pt x="2361" y="240"/>
                  </a:lnTo>
                  <a:lnTo>
                    <a:pt x="2167" y="329"/>
                  </a:lnTo>
                  <a:lnTo>
                    <a:pt x="1958" y="434"/>
                  </a:lnTo>
                  <a:lnTo>
                    <a:pt x="1764" y="553"/>
                  </a:lnTo>
                  <a:lnTo>
                    <a:pt x="1585" y="688"/>
                  </a:lnTo>
                  <a:lnTo>
                    <a:pt x="1405" y="837"/>
                  </a:lnTo>
                  <a:lnTo>
                    <a:pt x="1226" y="987"/>
                  </a:lnTo>
                  <a:lnTo>
                    <a:pt x="1062" y="1151"/>
                  </a:lnTo>
                  <a:lnTo>
                    <a:pt x="912" y="1330"/>
                  </a:lnTo>
                  <a:lnTo>
                    <a:pt x="763" y="1509"/>
                  </a:lnTo>
                  <a:lnTo>
                    <a:pt x="628" y="1704"/>
                  </a:lnTo>
                  <a:lnTo>
                    <a:pt x="509" y="1898"/>
                  </a:lnTo>
                  <a:lnTo>
                    <a:pt x="404" y="2107"/>
                  </a:lnTo>
                  <a:lnTo>
                    <a:pt x="300" y="2316"/>
                  </a:lnTo>
                  <a:lnTo>
                    <a:pt x="210" y="2540"/>
                  </a:lnTo>
                  <a:lnTo>
                    <a:pt x="135" y="2764"/>
                  </a:lnTo>
                  <a:lnTo>
                    <a:pt x="76" y="2988"/>
                  </a:lnTo>
                  <a:lnTo>
                    <a:pt x="31" y="3213"/>
                  </a:lnTo>
                  <a:lnTo>
                    <a:pt x="16" y="3452"/>
                  </a:lnTo>
                  <a:lnTo>
                    <a:pt x="1" y="3691"/>
                  </a:lnTo>
                  <a:lnTo>
                    <a:pt x="1" y="3915"/>
                  </a:lnTo>
                  <a:lnTo>
                    <a:pt x="16" y="4154"/>
                  </a:lnTo>
                  <a:lnTo>
                    <a:pt x="61" y="4393"/>
                  </a:lnTo>
                  <a:lnTo>
                    <a:pt x="121" y="4632"/>
                  </a:lnTo>
                  <a:lnTo>
                    <a:pt x="195" y="4856"/>
                  </a:lnTo>
                  <a:lnTo>
                    <a:pt x="300" y="5095"/>
                  </a:lnTo>
                  <a:lnTo>
                    <a:pt x="404" y="5319"/>
                  </a:lnTo>
                  <a:lnTo>
                    <a:pt x="554" y="5543"/>
                  </a:lnTo>
                  <a:lnTo>
                    <a:pt x="867" y="5991"/>
                  </a:lnTo>
                  <a:lnTo>
                    <a:pt x="1256" y="6469"/>
                  </a:lnTo>
                  <a:lnTo>
                    <a:pt x="1689" y="6962"/>
                  </a:lnTo>
                  <a:lnTo>
                    <a:pt x="2167" y="7470"/>
                  </a:lnTo>
                  <a:lnTo>
                    <a:pt x="2257" y="7485"/>
                  </a:lnTo>
                  <a:lnTo>
                    <a:pt x="2361" y="7485"/>
                  </a:lnTo>
                  <a:lnTo>
                    <a:pt x="2466" y="7470"/>
                  </a:lnTo>
                  <a:lnTo>
                    <a:pt x="2571" y="7455"/>
                  </a:lnTo>
                  <a:lnTo>
                    <a:pt x="2675" y="7425"/>
                  </a:lnTo>
                  <a:lnTo>
                    <a:pt x="2795" y="7381"/>
                  </a:lnTo>
                  <a:lnTo>
                    <a:pt x="2899" y="7321"/>
                  </a:lnTo>
                  <a:lnTo>
                    <a:pt x="3019" y="7261"/>
                  </a:lnTo>
                  <a:lnTo>
                    <a:pt x="3123" y="7186"/>
                  </a:lnTo>
                  <a:lnTo>
                    <a:pt x="3228" y="7097"/>
                  </a:lnTo>
                  <a:lnTo>
                    <a:pt x="3333" y="6992"/>
                  </a:lnTo>
                  <a:lnTo>
                    <a:pt x="3437" y="6888"/>
                  </a:lnTo>
                  <a:lnTo>
                    <a:pt x="3542" y="6768"/>
                  </a:lnTo>
                  <a:lnTo>
                    <a:pt x="3631" y="6634"/>
                  </a:lnTo>
                  <a:lnTo>
                    <a:pt x="3721" y="6499"/>
                  </a:lnTo>
                  <a:lnTo>
                    <a:pt x="3811" y="6350"/>
                  </a:lnTo>
                  <a:lnTo>
                    <a:pt x="3721" y="6185"/>
                  </a:lnTo>
                  <a:lnTo>
                    <a:pt x="3646" y="6006"/>
                  </a:lnTo>
                  <a:lnTo>
                    <a:pt x="3587" y="5827"/>
                  </a:lnTo>
                  <a:lnTo>
                    <a:pt x="3542" y="5663"/>
                  </a:lnTo>
                  <a:lnTo>
                    <a:pt x="3497" y="5483"/>
                  </a:lnTo>
                  <a:lnTo>
                    <a:pt x="3467" y="5304"/>
                  </a:lnTo>
                  <a:lnTo>
                    <a:pt x="3467" y="5125"/>
                  </a:lnTo>
                  <a:lnTo>
                    <a:pt x="3467" y="4960"/>
                  </a:lnTo>
                  <a:lnTo>
                    <a:pt x="3497" y="4796"/>
                  </a:lnTo>
                  <a:lnTo>
                    <a:pt x="3542" y="4632"/>
                  </a:lnTo>
                  <a:lnTo>
                    <a:pt x="3587" y="4482"/>
                  </a:lnTo>
                  <a:lnTo>
                    <a:pt x="3676" y="4333"/>
                  </a:lnTo>
                  <a:lnTo>
                    <a:pt x="3766" y="4199"/>
                  </a:lnTo>
                  <a:lnTo>
                    <a:pt x="3885" y="4079"/>
                  </a:lnTo>
                  <a:lnTo>
                    <a:pt x="4020" y="3974"/>
                  </a:lnTo>
                  <a:lnTo>
                    <a:pt x="4184" y="3870"/>
                  </a:lnTo>
                  <a:lnTo>
                    <a:pt x="4319" y="3795"/>
                  </a:lnTo>
                  <a:lnTo>
                    <a:pt x="4468" y="3750"/>
                  </a:lnTo>
                  <a:lnTo>
                    <a:pt x="4602" y="3706"/>
                  </a:lnTo>
                  <a:lnTo>
                    <a:pt x="4737" y="3676"/>
                  </a:lnTo>
                  <a:lnTo>
                    <a:pt x="4856" y="3661"/>
                  </a:lnTo>
                  <a:lnTo>
                    <a:pt x="4976" y="3661"/>
                  </a:lnTo>
                  <a:lnTo>
                    <a:pt x="5095" y="3676"/>
                  </a:lnTo>
                  <a:lnTo>
                    <a:pt x="5215" y="3691"/>
                  </a:lnTo>
                  <a:lnTo>
                    <a:pt x="5319" y="3720"/>
                  </a:lnTo>
                  <a:lnTo>
                    <a:pt x="5424" y="3750"/>
                  </a:lnTo>
                  <a:lnTo>
                    <a:pt x="5618" y="3855"/>
                  </a:lnTo>
                  <a:lnTo>
                    <a:pt x="5783" y="3959"/>
                  </a:lnTo>
                  <a:lnTo>
                    <a:pt x="5947" y="4094"/>
                  </a:lnTo>
                  <a:lnTo>
                    <a:pt x="6081" y="4243"/>
                  </a:lnTo>
                  <a:lnTo>
                    <a:pt x="6201" y="4393"/>
                  </a:lnTo>
                  <a:lnTo>
                    <a:pt x="6291" y="4527"/>
                  </a:lnTo>
                  <a:lnTo>
                    <a:pt x="6380" y="4662"/>
                  </a:lnTo>
                  <a:lnTo>
                    <a:pt x="6485" y="4871"/>
                  </a:lnTo>
                  <a:lnTo>
                    <a:pt x="6515" y="4945"/>
                  </a:lnTo>
                  <a:lnTo>
                    <a:pt x="6739" y="4975"/>
                  </a:lnTo>
                  <a:lnTo>
                    <a:pt x="6963" y="4990"/>
                  </a:lnTo>
                  <a:lnTo>
                    <a:pt x="7067" y="4527"/>
                  </a:lnTo>
                  <a:lnTo>
                    <a:pt x="7172" y="4079"/>
                  </a:lnTo>
                  <a:lnTo>
                    <a:pt x="7277" y="3646"/>
                  </a:lnTo>
                  <a:lnTo>
                    <a:pt x="7366" y="3198"/>
                  </a:lnTo>
                  <a:lnTo>
                    <a:pt x="7546" y="3198"/>
                  </a:lnTo>
                  <a:lnTo>
                    <a:pt x="7740" y="3168"/>
                  </a:lnTo>
                  <a:lnTo>
                    <a:pt x="7934" y="3108"/>
                  </a:lnTo>
                  <a:lnTo>
                    <a:pt x="8128" y="3018"/>
                  </a:lnTo>
                  <a:lnTo>
                    <a:pt x="8322" y="2899"/>
                  </a:lnTo>
                  <a:lnTo>
                    <a:pt x="8502" y="2764"/>
                  </a:lnTo>
                  <a:lnTo>
                    <a:pt x="8681" y="2615"/>
                  </a:lnTo>
                  <a:lnTo>
                    <a:pt x="8845" y="2451"/>
                  </a:lnTo>
                  <a:lnTo>
                    <a:pt x="9547" y="2764"/>
                  </a:lnTo>
                  <a:lnTo>
                    <a:pt x="9906" y="2914"/>
                  </a:lnTo>
                  <a:lnTo>
                    <a:pt x="10100" y="2973"/>
                  </a:lnTo>
                  <a:lnTo>
                    <a:pt x="10279" y="3018"/>
                  </a:lnTo>
                  <a:lnTo>
                    <a:pt x="10115" y="2809"/>
                  </a:lnTo>
                  <a:lnTo>
                    <a:pt x="9921" y="2615"/>
                  </a:lnTo>
                  <a:lnTo>
                    <a:pt x="9712" y="2451"/>
                  </a:lnTo>
                  <a:lnTo>
                    <a:pt x="9488" y="2316"/>
                  </a:lnTo>
                  <a:lnTo>
                    <a:pt x="8860" y="1958"/>
                  </a:lnTo>
                  <a:lnTo>
                    <a:pt x="8143" y="1584"/>
                  </a:lnTo>
                  <a:lnTo>
                    <a:pt x="7351" y="1196"/>
                  </a:lnTo>
                  <a:lnTo>
                    <a:pt x="6948" y="1001"/>
                  </a:lnTo>
                  <a:lnTo>
                    <a:pt x="6530" y="822"/>
                  </a:lnTo>
                  <a:lnTo>
                    <a:pt x="6111" y="658"/>
                  </a:lnTo>
                  <a:lnTo>
                    <a:pt x="5693" y="494"/>
                  </a:lnTo>
                  <a:lnTo>
                    <a:pt x="5290" y="359"/>
                  </a:lnTo>
                  <a:lnTo>
                    <a:pt x="4886" y="240"/>
                  </a:lnTo>
                  <a:lnTo>
                    <a:pt x="4498" y="135"/>
                  </a:lnTo>
                  <a:lnTo>
                    <a:pt x="4124" y="60"/>
                  </a:lnTo>
                  <a:lnTo>
                    <a:pt x="3766" y="15"/>
                  </a:lnTo>
                  <a:lnTo>
                    <a:pt x="3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-1254950" y="2797773"/>
              <a:ext cx="50865" cy="99592"/>
            </a:xfrm>
            <a:custGeom>
              <a:rect b="b" l="l" r="r" t="t"/>
              <a:pathLst>
                <a:path extrusionOk="0" h="3542" w="1809">
                  <a:moveTo>
                    <a:pt x="1301" y="180"/>
                  </a:moveTo>
                  <a:lnTo>
                    <a:pt x="1360" y="210"/>
                  </a:lnTo>
                  <a:lnTo>
                    <a:pt x="1405" y="239"/>
                  </a:lnTo>
                  <a:lnTo>
                    <a:pt x="1450" y="284"/>
                  </a:lnTo>
                  <a:lnTo>
                    <a:pt x="1495" y="344"/>
                  </a:lnTo>
                  <a:lnTo>
                    <a:pt x="1540" y="419"/>
                  </a:lnTo>
                  <a:lnTo>
                    <a:pt x="1569" y="508"/>
                  </a:lnTo>
                  <a:lnTo>
                    <a:pt x="1614" y="718"/>
                  </a:lnTo>
                  <a:lnTo>
                    <a:pt x="1644" y="957"/>
                  </a:lnTo>
                  <a:lnTo>
                    <a:pt x="1629" y="1240"/>
                  </a:lnTo>
                  <a:lnTo>
                    <a:pt x="1599" y="1554"/>
                  </a:lnTo>
                  <a:lnTo>
                    <a:pt x="1540" y="1883"/>
                  </a:lnTo>
                  <a:lnTo>
                    <a:pt x="1525" y="1928"/>
                  </a:lnTo>
                  <a:lnTo>
                    <a:pt x="1480" y="2092"/>
                  </a:lnTo>
                  <a:lnTo>
                    <a:pt x="1375" y="2391"/>
                  </a:lnTo>
                  <a:lnTo>
                    <a:pt x="1271" y="2660"/>
                  </a:lnTo>
                  <a:lnTo>
                    <a:pt x="1136" y="2884"/>
                  </a:lnTo>
                  <a:lnTo>
                    <a:pt x="1002" y="3078"/>
                  </a:lnTo>
                  <a:lnTo>
                    <a:pt x="882" y="3212"/>
                  </a:lnTo>
                  <a:lnTo>
                    <a:pt x="748" y="3317"/>
                  </a:lnTo>
                  <a:lnTo>
                    <a:pt x="688" y="3347"/>
                  </a:lnTo>
                  <a:lnTo>
                    <a:pt x="628" y="3362"/>
                  </a:lnTo>
                  <a:lnTo>
                    <a:pt x="569" y="3377"/>
                  </a:lnTo>
                  <a:lnTo>
                    <a:pt x="509" y="3362"/>
                  </a:lnTo>
                  <a:lnTo>
                    <a:pt x="464" y="3347"/>
                  </a:lnTo>
                  <a:lnTo>
                    <a:pt x="404" y="3302"/>
                  </a:lnTo>
                  <a:lnTo>
                    <a:pt x="359" y="3257"/>
                  </a:lnTo>
                  <a:lnTo>
                    <a:pt x="315" y="3197"/>
                  </a:lnTo>
                  <a:lnTo>
                    <a:pt x="285" y="3123"/>
                  </a:lnTo>
                  <a:lnTo>
                    <a:pt x="255" y="3033"/>
                  </a:lnTo>
                  <a:lnTo>
                    <a:pt x="195" y="2824"/>
                  </a:lnTo>
                  <a:lnTo>
                    <a:pt x="180" y="2570"/>
                  </a:lnTo>
                  <a:lnTo>
                    <a:pt x="180" y="2271"/>
                  </a:lnTo>
                  <a:lnTo>
                    <a:pt x="225" y="1957"/>
                  </a:lnTo>
                  <a:lnTo>
                    <a:pt x="285" y="1614"/>
                  </a:lnTo>
                  <a:lnTo>
                    <a:pt x="389" y="1285"/>
                  </a:lnTo>
                  <a:lnTo>
                    <a:pt x="509" y="986"/>
                  </a:lnTo>
                  <a:lnTo>
                    <a:pt x="628" y="732"/>
                  </a:lnTo>
                  <a:lnTo>
                    <a:pt x="778" y="523"/>
                  </a:lnTo>
                  <a:lnTo>
                    <a:pt x="912" y="359"/>
                  </a:lnTo>
                  <a:lnTo>
                    <a:pt x="987" y="299"/>
                  </a:lnTo>
                  <a:lnTo>
                    <a:pt x="1047" y="239"/>
                  </a:lnTo>
                  <a:lnTo>
                    <a:pt x="1121" y="210"/>
                  </a:lnTo>
                  <a:lnTo>
                    <a:pt x="1181" y="180"/>
                  </a:lnTo>
                  <a:close/>
                  <a:moveTo>
                    <a:pt x="1256" y="0"/>
                  </a:moveTo>
                  <a:lnTo>
                    <a:pt x="1181" y="15"/>
                  </a:lnTo>
                  <a:lnTo>
                    <a:pt x="1091" y="30"/>
                  </a:lnTo>
                  <a:lnTo>
                    <a:pt x="1002" y="75"/>
                  </a:lnTo>
                  <a:lnTo>
                    <a:pt x="912" y="135"/>
                  </a:lnTo>
                  <a:lnTo>
                    <a:pt x="823" y="195"/>
                  </a:lnTo>
                  <a:lnTo>
                    <a:pt x="748" y="284"/>
                  </a:lnTo>
                  <a:lnTo>
                    <a:pt x="658" y="389"/>
                  </a:lnTo>
                  <a:lnTo>
                    <a:pt x="583" y="493"/>
                  </a:lnTo>
                  <a:lnTo>
                    <a:pt x="494" y="628"/>
                  </a:lnTo>
                  <a:lnTo>
                    <a:pt x="359" y="897"/>
                  </a:lnTo>
                  <a:lnTo>
                    <a:pt x="225" y="1225"/>
                  </a:lnTo>
                  <a:lnTo>
                    <a:pt x="120" y="1584"/>
                  </a:lnTo>
                  <a:lnTo>
                    <a:pt x="46" y="1943"/>
                  </a:lnTo>
                  <a:lnTo>
                    <a:pt x="1" y="2286"/>
                  </a:lnTo>
                  <a:lnTo>
                    <a:pt x="1" y="2600"/>
                  </a:lnTo>
                  <a:lnTo>
                    <a:pt x="16" y="2749"/>
                  </a:lnTo>
                  <a:lnTo>
                    <a:pt x="31" y="2884"/>
                  </a:lnTo>
                  <a:lnTo>
                    <a:pt x="61" y="3018"/>
                  </a:lnTo>
                  <a:lnTo>
                    <a:pt x="105" y="3123"/>
                  </a:lnTo>
                  <a:lnTo>
                    <a:pt x="135" y="3227"/>
                  </a:lnTo>
                  <a:lnTo>
                    <a:pt x="195" y="3317"/>
                  </a:lnTo>
                  <a:lnTo>
                    <a:pt x="255" y="3392"/>
                  </a:lnTo>
                  <a:lnTo>
                    <a:pt x="315" y="3451"/>
                  </a:lnTo>
                  <a:lnTo>
                    <a:pt x="389" y="3511"/>
                  </a:lnTo>
                  <a:lnTo>
                    <a:pt x="464" y="3526"/>
                  </a:lnTo>
                  <a:lnTo>
                    <a:pt x="554" y="3541"/>
                  </a:lnTo>
                  <a:lnTo>
                    <a:pt x="628" y="3541"/>
                  </a:lnTo>
                  <a:lnTo>
                    <a:pt x="718" y="3511"/>
                  </a:lnTo>
                  <a:lnTo>
                    <a:pt x="808" y="3481"/>
                  </a:lnTo>
                  <a:lnTo>
                    <a:pt x="882" y="3422"/>
                  </a:lnTo>
                  <a:lnTo>
                    <a:pt x="972" y="3362"/>
                  </a:lnTo>
                  <a:lnTo>
                    <a:pt x="1047" y="3287"/>
                  </a:lnTo>
                  <a:lnTo>
                    <a:pt x="1136" y="3183"/>
                  </a:lnTo>
                  <a:lnTo>
                    <a:pt x="1286" y="2973"/>
                  </a:lnTo>
                  <a:lnTo>
                    <a:pt x="1435" y="2704"/>
                  </a:lnTo>
                  <a:lnTo>
                    <a:pt x="1569" y="2406"/>
                  </a:lnTo>
                  <a:lnTo>
                    <a:pt x="1674" y="2062"/>
                  </a:lnTo>
                  <a:lnTo>
                    <a:pt x="1689" y="1972"/>
                  </a:lnTo>
                  <a:lnTo>
                    <a:pt x="1719" y="1898"/>
                  </a:lnTo>
                  <a:lnTo>
                    <a:pt x="1779" y="1539"/>
                  </a:lnTo>
                  <a:lnTo>
                    <a:pt x="1809" y="1211"/>
                  </a:lnTo>
                  <a:lnTo>
                    <a:pt x="1809" y="912"/>
                  </a:lnTo>
                  <a:lnTo>
                    <a:pt x="1779" y="643"/>
                  </a:lnTo>
                  <a:lnTo>
                    <a:pt x="1749" y="508"/>
                  </a:lnTo>
                  <a:lnTo>
                    <a:pt x="1704" y="404"/>
                  </a:lnTo>
                  <a:lnTo>
                    <a:pt x="1659" y="299"/>
                  </a:lnTo>
                  <a:lnTo>
                    <a:pt x="1614" y="225"/>
                  </a:lnTo>
                  <a:lnTo>
                    <a:pt x="1555" y="150"/>
                  </a:lnTo>
                  <a:lnTo>
                    <a:pt x="1495" y="90"/>
                  </a:lnTo>
                  <a:lnTo>
                    <a:pt x="1420" y="45"/>
                  </a:lnTo>
                  <a:lnTo>
                    <a:pt x="1345" y="15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-1213364" y="2850268"/>
              <a:ext cx="11388" cy="8435"/>
            </a:xfrm>
            <a:custGeom>
              <a:rect b="b" l="l" r="r" t="t"/>
              <a:pathLst>
                <a:path extrusionOk="0" h="300" w="405">
                  <a:moveTo>
                    <a:pt x="120" y="1"/>
                  </a:moveTo>
                  <a:lnTo>
                    <a:pt x="61" y="16"/>
                  </a:lnTo>
                  <a:lnTo>
                    <a:pt x="46" y="61"/>
                  </a:lnTo>
                  <a:lnTo>
                    <a:pt x="1" y="225"/>
                  </a:lnTo>
                  <a:lnTo>
                    <a:pt x="31" y="225"/>
                  </a:lnTo>
                  <a:lnTo>
                    <a:pt x="61" y="210"/>
                  </a:lnTo>
                  <a:lnTo>
                    <a:pt x="90" y="195"/>
                  </a:lnTo>
                  <a:lnTo>
                    <a:pt x="135" y="180"/>
                  </a:lnTo>
                  <a:lnTo>
                    <a:pt x="165" y="180"/>
                  </a:lnTo>
                  <a:lnTo>
                    <a:pt x="195" y="195"/>
                  </a:lnTo>
                  <a:lnTo>
                    <a:pt x="210" y="225"/>
                  </a:lnTo>
                  <a:lnTo>
                    <a:pt x="240" y="255"/>
                  </a:lnTo>
                  <a:lnTo>
                    <a:pt x="255" y="285"/>
                  </a:lnTo>
                  <a:lnTo>
                    <a:pt x="285" y="300"/>
                  </a:lnTo>
                  <a:lnTo>
                    <a:pt x="359" y="300"/>
                  </a:lnTo>
                  <a:lnTo>
                    <a:pt x="389" y="270"/>
                  </a:lnTo>
                  <a:lnTo>
                    <a:pt x="404" y="240"/>
                  </a:lnTo>
                  <a:lnTo>
                    <a:pt x="404" y="210"/>
                  </a:lnTo>
                  <a:lnTo>
                    <a:pt x="389" y="180"/>
                  </a:lnTo>
                  <a:lnTo>
                    <a:pt x="359" y="120"/>
                  </a:lnTo>
                  <a:lnTo>
                    <a:pt x="315" y="76"/>
                  </a:lnTo>
                  <a:lnTo>
                    <a:pt x="270" y="46"/>
                  </a:lnTo>
                  <a:lnTo>
                    <a:pt x="240" y="31"/>
                  </a:lnTo>
                  <a:lnTo>
                    <a:pt x="210" y="16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-1310820" y="2817933"/>
              <a:ext cx="65148" cy="22297"/>
            </a:xfrm>
            <a:custGeom>
              <a:rect b="b" l="l" r="r" t="t"/>
              <a:pathLst>
                <a:path extrusionOk="0" h="793" w="2317">
                  <a:moveTo>
                    <a:pt x="1" y="1"/>
                  </a:moveTo>
                  <a:lnTo>
                    <a:pt x="1" y="180"/>
                  </a:lnTo>
                  <a:lnTo>
                    <a:pt x="2212" y="792"/>
                  </a:lnTo>
                  <a:lnTo>
                    <a:pt x="2257" y="792"/>
                  </a:lnTo>
                  <a:lnTo>
                    <a:pt x="2287" y="777"/>
                  </a:lnTo>
                  <a:lnTo>
                    <a:pt x="2302" y="762"/>
                  </a:lnTo>
                  <a:lnTo>
                    <a:pt x="2316" y="733"/>
                  </a:lnTo>
                  <a:lnTo>
                    <a:pt x="2316" y="703"/>
                  </a:lnTo>
                  <a:lnTo>
                    <a:pt x="2316" y="673"/>
                  </a:lnTo>
                  <a:lnTo>
                    <a:pt x="2287" y="643"/>
                  </a:lnTo>
                  <a:lnTo>
                    <a:pt x="2257" y="62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-1845561" y="4073494"/>
              <a:ext cx="930464" cy="580148"/>
            </a:xfrm>
            <a:custGeom>
              <a:rect b="b" l="l" r="r" t="t"/>
              <a:pathLst>
                <a:path extrusionOk="0" h="20633" w="33092">
                  <a:moveTo>
                    <a:pt x="18317" y="1"/>
                  </a:moveTo>
                  <a:lnTo>
                    <a:pt x="7441" y="4781"/>
                  </a:lnTo>
                  <a:lnTo>
                    <a:pt x="7560" y="5020"/>
                  </a:lnTo>
                  <a:lnTo>
                    <a:pt x="7725" y="5289"/>
                  </a:lnTo>
                  <a:lnTo>
                    <a:pt x="7964" y="5663"/>
                  </a:lnTo>
                  <a:lnTo>
                    <a:pt x="8277" y="6111"/>
                  </a:lnTo>
                  <a:lnTo>
                    <a:pt x="8471" y="6365"/>
                  </a:lnTo>
                  <a:lnTo>
                    <a:pt x="8696" y="6634"/>
                  </a:lnTo>
                  <a:lnTo>
                    <a:pt x="8935" y="6918"/>
                  </a:lnTo>
                  <a:lnTo>
                    <a:pt x="9189" y="7217"/>
                  </a:lnTo>
                  <a:lnTo>
                    <a:pt x="9487" y="7530"/>
                  </a:lnTo>
                  <a:lnTo>
                    <a:pt x="9801" y="7844"/>
                  </a:lnTo>
                  <a:lnTo>
                    <a:pt x="10160" y="8173"/>
                  </a:lnTo>
                  <a:lnTo>
                    <a:pt x="10533" y="8501"/>
                  </a:lnTo>
                  <a:lnTo>
                    <a:pt x="10937" y="8845"/>
                  </a:lnTo>
                  <a:lnTo>
                    <a:pt x="11370" y="9189"/>
                  </a:lnTo>
                  <a:lnTo>
                    <a:pt x="11848" y="9532"/>
                  </a:lnTo>
                  <a:lnTo>
                    <a:pt x="12341" y="9876"/>
                  </a:lnTo>
                  <a:lnTo>
                    <a:pt x="12879" y="10234"/>
                  </a:lnTo>
                  <a:lnTo>
                    <a:pt x="13446" y="10578"/>
                  </a:lnTo>
                  <a:lnTo>
                    <a:pt x="14059" y="10922"/>
                  </a:lnTo>
                  <a:lnTo>
                    <a:pt x="14686" y="11265"/>
                  </a:lnTo>
                  <a:lnTo>
                    <a:pt x="15374" y="11594"/>
                  </a:lnTo>
                  <a:lnTo>
                    <a:pt x="16091" y="11923"/>
                  </a:lnTo>
                  <a:lnTo>
                    <a:pt x="16838" y="12236"/>
                  </a:lnTo>
                  <a:lnTo>
                    <a:pt x="17629" y="12550"/>
                  </a:lnTo>
                  <a:lnTo>
                    <a:pt x="18466" y="12849"/>
                  </a:lnTo>
                  <a:lnTo>
                    <a:pt x="19333" y="13133"/>
                  </a:lnTo>
                  <a:lnTo>
                    <a:pt x="19228" y="13103"/>
                  </a:lnTo>
                  <a:lnTo>
                    <a:pt x="18899" y="12998"/>
                  </a:lnTo>
                  <a:lnTo>
                    <a:pt x="18660" y="12938"/>
                  </a:lnTo>
                  <a:lnTo>
                    <a:pt x="18362" y="12879"/>
                  </a:lnTo>
                  <a:lnTo>
                    <a:pt x="18003" y="12819"/>
                  </a:lnTo>
                  <a:lnTo>
                    <a:pt x="17585" y="12759"/>
                  </a:lnTo>
                  <a:lnTo>
                    <a:pt x="17122" y="12714"/>
                  </a:lnTo>
                  <a:lnTo>
                    <a:pt x="16599" y="12684"/>
                  </a:lnTo>
                  <a:lnTo>
                    <a:pt x="16016" y="12655"/>
                  </a:lnTo>
                  <a:lnTo>
                    <a:pt x="15374" y="12655"/>
                  </a:lnTo>
                  <a:lnTo>
                    <a:pt x="14671" y="12684"/>
                  </a:lnTo>
                  <a:lnTo>
                    <a:pt x="13924" y="12729"/>
                  </a:lnTo>
                  <a:lnTo>
                    <a:pt x="13103" y="12804"/>
                  </a:lnTo>
                  <a:lnTo>
                    <a:pt x="12236" y="12923"/>
                  </a:lnTo>
                  <a:lnTo>
                    <a:pt x="11310" y="13073"/>
                  </a:lnTo>
                  <a:lnTo>
                    <a:pt x="10339" y="13267"/>
                  </a:lnTo>
                  <a:lnTo>
                    <a:pt x="9323" y="13491"/>
                  </a:lnTo>
                  <a:lnTo>
                    <a:pt x="8307" y="13745"/>
                  </a:lnTo>
                  <a:lnTo>
                    <a:pt x="7276" y="14014"/>
                  </a:lnTo>
                  <a:lnTo>
                    <a:pt x="6260" y="14298"/>
                  </a:lnTo>
                  <a:lnTo>
                    <a:pt x="5274" y="14582"/>
                  </a:lnTo>
                  <a:lnTo>
                    <a:pt x="4318" y="14866"/>
                  </a:lnTo>
                  <a:lnTo>
                    <a:pt x="2600" y="15403"/>
                  </a:lnTo>
                  <a:lnTo>
                    <a:pt x="1241" y="15852"/>
                  </a:lnTo>
                  <a:lnTo>
                    <a:pt x="1" y="16285"/>
                  </a:lnTo>
                  <a:lnTo>
                    <a:pt x="105" y="19796"/>
                  </a:lnTo>
                  <a:lnTo>
                    <a:pt x="29880" y="20632"/>
                  </a:lnTo>
                  <a:lnTo>
                    <a:pt x="30104" y="20617"/>
                  </a:lnTo>
                  <a:lnTo>
                    <a:pt x="30313" y="20602"/>
                  </a:lnTo>
                  <a:lnTo>
                    <a:pt x="30522" y="20572"/>
                  </a:lnTo>
                  <a:lnTo>
                    <a:pt x="30717" y="20528"/>
                  </a:lnTo>
                  <a:lnTo>
                    <a:pt x="30926" y="20468"/>
                  </a:lnTo>
                  <a:lnTo>
                    <a:pt x="31105" y="20408"/>
                  </a:lnTo>
                  <a:lnTo>
                    <a:pt x="31299" y="20319"/>
                  </a:lnTo>
                  <a:lnTo>
                    <a:pt x="31478" y="20229"/>
                  </a:lnTo>
                  <a:lnTo>
                    <a:pt x="31643" y="20124"/>
                  </a:lnTo>
                  <a:lnTo>
                    <a:pt x="31807" y="20020"/>
                  </a:lnTo>
                  <a:lnTo>
                    <a:pt x="31957" y="19885"/>
                  </a:lnTo>
                  <a:lnTo>
                    <a:pt x="32106" y="19766"/>
                  </a:lnTo>
                  <a:lnTo>
                    <a:pt x="32240" y="19616"/>
                  </a:lnTo>
                  <a:lnTo>
                    <a:pt x="32375" y="19467"/>
                  </a:lnTo>
                  <a:lnTo>
                    <a:pt x="32479" y="19318"/>
                  </a:lnTo>
                  <a:lnTo>
                    <a:pt x="32599" y="19153"/>
                  </a:lnTo>
                  <a:lnTo>
                    <a:pt x="32689" y="18989"/>
                  </a:lnTo>
                  <a:lnTo>
                    <a:pt x="32778" y="18825"/>
                  </a:lnTo>
                  <a:lnTo>
                    <a:pt x="32868" y="18645"/>
                  </a:lnTo>
                  <a:lnTo>
                    <a:pt x="32928" y="18451"/>
                  </a:lnTo>
                  <a:lnTo>
                    <a:pt x="32987" y="18272"/>
                  </a:lnTo>
                  <a:lnTo>
                    <a:pt x="33032" y="18078"/>
                  </a:lnTo>
                  <a:lnTo>
                    <a:pt x="33062" y="17883"/>
                  </a:lnTo>
                  <a:lnTo>
                    <a:pt x="33092" y="17689"/>
                  </a:lnTo>
                  <a:lnTo>
                    <a:pt x="33092" y="17495"/>
                  </a:lnTo>
                  <a:lnTo>
                    <a:pt x="33092" y="17286"/>
                  </a:lnTo>
                  <a:lnTo>
                    <a:pt x="33077" y="17092"/>
                  </a:lnTo>
                  <a:lnTo>
                    <a:pt x="33047" y="16882"/>
                  </a:lnTo>
                  <a:lnTo>
                    <a:pt x="33002" y="16673"/>
                  </a:lnTo>
                  <a:lnTo>
                    <a:pt x="32943" y="16479"/>
                  </a:lnTo>
                  <a:lnTo>
                    <a:pt x="32868" y="16270"/>
                  </a:lnTo>
                  <a:lnTo>
                    <a:pt x="32778" y="16076"/>
                  </a:lnTo>
                  <a:lnTo>
                    <a:pt x="32524" y="15568"/>
                  </a:lnTo>
                  <a:lnTo>
                    <a:pt x="32225" y="15045"/>
                  </a:lnTo>
                  <a:lnTo>
                    <a:pt x="31912" y="14507"/>
                  </a:lnTo>
                  <a:lnTo>
                    <a:pt x="31553" y="13969"/>
                  </a:lnTo>
                  <a:lnTo>
                    <a:pt x="31180" y="13416"/>
                  </a:lnTo>
                  <a:lnTo>
                    <a:pt x="30791" y="12849"/>
                  </a:lnTo>
                  <a:lnTo>
                    <a:pt x="30373" y="12281"/>
                  </a:lnTo>
                  <a:lnTo>
                    <a:pt x="29925" y="11698"/>
                  </a:lnTo>
                  <a:lnTo>
                    <a:pt x="29462" y="11116"/>
                  </a:lnTo>
                  <a:lnTo>
                    <a:pt x="28984" y="10533"/>
                  </a:lnTo>
                  <a:lnTo>
                    <a:pt x="28506" y="9950"/>
                  </a:lnTo>
                  <a:lnTo>
                    <a:pt x="27998" y="9368"/>
                  </a:lnTo>
                  <a:lnTo>
                    <a:pt x="26967" y="8203"/>
                  </a:lnTo>
                  <a:lnTo>
                    <a:pt x="25891" y="7052"/>
                  </a:lnTo>
                  <a:lnTo>
                    <a:pt x="24830" y="5947"/>
                  </a:lnTo>
                  <a:lnTo>
                    <a:pt x="23755" y="4871"/>
                  </a:lnTo>
                  <a:lnTo>
                    <a:pt x="22709" y="3855"/>
                  </a:lnTo>
                  <a:lnTo>
                    <a:pt x="21693" y="2914"/>
                  </a:lnTo>
                  <a:lnTo>
                    <a:pt x="20737" y="2033"/>
                  </a:lnTo>
                  <a:lnTo>
                    <a:pt x="19841" y="1256"/>
                  </a:lnTo>
                  <a:lnTo>
                    <a:pt x="19034" y="583"/>
                  </a:lnTo>
                  <a:lnTo>
                    <a:pt x="18317" y="1"/>
                  </a:lnTo>
                  <a:close/>
                </a:path>
              </a:pathLst>
            </a:custGeom>
            <a:solidFill>
              <a:srgbClr val="6C1B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-1989636" y="4530938"/>
              <a:ext cx="144102" cy="100436"/>
            </a:xfrm>
            <a:custGeom>
              <a:rect b="b" l="l" r="r" t="t"/>
              <a:pathLst>
                <a:path extrusionOk="0" h="3572" w="5125">
                  <a:moveTo>
                    <a:pt x="5125" y="1"/>
                  </a:moveTo>
                  <a:lnTo>
                    <a:pt x="2480" y="464"/>
                  </a:lnTo>
                  <a:lnTo>
                    <a:pt x="2271" y="748"/>
                  </a:lnTo>
                  <a:lnTo>
                    <a:pt x="1718" y="1480"/>
                  </a:lnTo>
                  <a:lnTo>
                    <a:pt x="1345" y="1958"/>
                  </a:lnTo>
                  <a:lnTo>
                    <a:pt x="927" y="2481"/>
                  </a:lnTo>
                  <a:lnTo>
                    <a:pt x="479" y="3034"/>
                  </a:lnTo>
                  <a:lnTo>
                    <a:pt x="0" y="3571"/>
                  </a:lnTo>
                  <a:lnTo>
                    <a:pt x="4916" y="2989"/>
                  </a:lnTo>
                  <a:lnTo>
                    <a:pt x="5125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-1876209" y="4511622"/>
              <a:ext cx="67229" cy="128581"/>
            </a:xfrm>
            <a:custGeom>
              <a:rect b="b" l="l" r="r" t="t"/>
              <a:pathLst>
                <a:path extrusionOk="0" h="4573" w="2391">
                  <a:moveTo>
                    <a:pt x="1330" y="1"/>
                  </a:moveTo>
                  <a:lnTo>
                    <a:pt x="1061" y="16"/>
                  </a:lnTo>
                  <a:lnTo>
                    <a:pt x="777" y="31"/>
                  </a:lnTo>
                  <a:lnTo>
                    <a:pt x="508" y="90"/>
                  </a:lnTo>
                  <a:lnTo>
                    <a:pt x="209" y="150"/>
                  </a:lnTo>
                  <a:lnTo>
                    <a:pt x="0" y="4393"/>
                  </a:lnTo>
                  <a:lnTo>
                    <a:pt x="269" y="4483"/>
                  </a:lnTo>
                  <a:lnTo>
                    <a:pt x="538" y="4542"/>
                  </a:lnTo>
                  <a:lnTo>
                    <a:pt x="792" y="4572"/>
                  </a:lnTo>
                  <a:lnTo>
                    <a:pt x="1061" y="4572"/>
                  </a:lnTo>
                  <a:lnTo>
                    <a:pt x="1315" y="4557"/>
                  </a:lnTo>
                  <a:lnTo>
                    <a:pt x="1584" y="4527"/>
                  </a:lnTo>
                  <a:lnTo>
                    <a:pt x="1868" y="4468"/>
                  </a:lnTo>
                  <a:lnTo>
                    <a:pt x="2151" y="4393"/>
                  </a:lnTo>
                  <a:lnTo>
                    <a:pt x="2390" y="105"/>
                  </a:lnTo>
                  <a:lnTo>
                    <a:pt x="2122" y="6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-2237465" y="4441890"/>
              <a:ext cx="346576" cy="242401"/>
            </a:xfrm>
            <a:custGeom>
              <a:rect b="b" l="l" r="r" t="t"/>
              <a:pathLst>
                <a:path extrusionOk="0" h="8621" w="12326">
                  <a:moveTo>
                    <a:pt x="9502" y="1"/>
                  </a:moveTo>
                  <a:lnTo>
                    <a:pt x="7993" y="1076"/>
                  </a:lnTo>
                  <a:lnTo>
                    <a:pt x="6454" y="2197"/>
                  </a:lnTo>
                  <a:lnTo>
                    <a:pt x="4691" y="3482"/>
                  </a:lnTo>
                  <a:lnTo>
                    <a:pt x="3810" y="4154"/>
                  </a:lnTo>
                  <a:lnTo>
                    <a:pt x="2943" y="4811"/>
                  </a:lnTo>
                  <a:lnTo>
                    <a:pt x="2136" y="5439"/>
                  </a:lnTo>
                  <a:lnTo>
                    <a:pt x="1419" y="6006"/>
                  </a:lnTo>
                  <a:lnTo>
                    <a:pt x="822" y="6514"/>
                  </a:lnTo>
                  <a:lnTo>
                    <a:pt x="374" y="6933"/>
                  </a:lnTo>
                  <a:lnTo>
                    <a:pt x="209" y="7112"/>
                  </a:lnTo>
                  <a:lnTo>
                    <a:pt x="90" y="7246"/>
                  </a:lnTo>
                  <a:lnTo>
                    <a:pt x="15" y="7351"/>
                  </a:lnTo>
                  <a:lnTo>
                    <a:pt x="0" y="7396"/>
                  </a:lnTo>
                  <a:lnTo>
                    <a:pt x="0" y="7426"/>
                  </a:lnTo>
                  <a:lnTo>
                    <a:pt x="75" y="7680"/>
                  </a:lnTo>
                  <a:lnTo>
                    <a:pt x="120" y="7814"/>
                  </a:lnTo>
                  <a:lnTo>
                    <a:pt x="179" y="7934"/>
                  </a:lnTo>
                  <a:lnTo>
                    <a:pt x="254" y="8068"/>
                  </a:lnTo>
                  <a:lnTo>
                    <a:pt x="329" y="8188"/>
                  </a:lnTo>
                  <a:lnTo>
                    <a:pt x="433" y="8307"/>
                  </a:lnTo>
                  <a:lnTo>
                    <a:pt x="538" y="8397"/>
                  </a:lnTo>
                  <a:lnTo>
                    <a:pt x="657" y="8486"/>
                  </a:lnTo>
                  <a:lnTo>
                    <a:pt x="792" y="8561"/>
                  </a:lnTo>
                  <a:lnTo>
                    <a:pt x="941" y="8591"/>
                  </a:lnTo>
                  <a:lnTo>
                    <a:pt x="1121" y="8621"/>
                  </a:lnTo>
                  <a:lnTo>
                    <a:pt x="1300" y="8606"/>
                  </a:lnTo>
                  <a:lnTo>
                    <a:pt x="1509" y="8561"/>
                  </a:lnTo>
                  <a:lnTo>
                    <a:pt x="1733" y="8486"/>
                  </a:lnTo>
                  <a:lnTo>
                    <a:pt x="1972" y="8367"/>
                  </a:lnTo>
                  <a:lnTo>
                    <a:pt x="2196" y="8277"/>
                  </a:lnTo>
                  <a:lnTo>
                    <a:pt x="2465" y="8188"/>
                  </a:lnTo>
                  <a:lnTo>
                    <a:pt x="2764" y="8098"/>
                  </a:lnTo>
                  <a:lnTo>
                    <a:pt x="3122" y="8023"/>
                  </a:lnTo>
                  <a:lnTo>
                    <a:pt x="3511" y="7964"/>
                  </a:lnTo>
                  <a:lnTo>
                    <a:pt x="3914" y="7889"/>
                  </a:lnTo>
                  <a:lnTo>
                    <a:pt x="4796" y="7784"/>
                  </a:lnTo>
                  <a:lnTo>
                    <a:pt x="5408" y="7724"/>
                  </a:lnTo>
                  <a:lnTo>
                    <a:pt x="5662" y="7695"/>
                  </a:lnTo>
                  <a:lnTo>
                    <a:pt x="6320" y="7635"/>
                  </a:lnTo>
                  <a:lnTo>
                    <a:pt x="6723" y="7605"/>
                  </a:lnTo>
                  <a:lnTo>
                    <a:pt x="7276" y="7560"/>
                  </a:lnTo>
                  <a:lnTo>
                    <a:pt x="8053" y="7485"/>
                  </a:lnTo>
                  <a:lnTo>
                    <a:pt x="8710" y="7411"/>
                  </a:lnTo>
                  <a:lnTo>
                    <a:pt x="8964" y="7381"/>
                  </a:lnTo>
                  <a:lnTo>
                    <a:pt x="9173" y="7336"/>
                  </a:lnTo>
                  <a:lnTo>
                    <a:pt x="9337" y="7306"/>
                  </a:lnTo>
                  <a:lnTo>
                    <a:pt x="9427" y="7261"/>
                  </a:lnTo>
                  <a:lnTo>
                    <a:pt x="9517" y="7187"/>
                  </a:lnTo>
                  <a:lnTo>
                    <a:pt x="9591" y="7097"/>
                  </a:lnTo>
                  <a:lnTo>
                    <a:pt x="9651" y="6992"/>
                  </a:lnTo>
                  <a:lnTo>
                    <a:pt x="9696" y="6873"/>
                  </a:lnTo>
                  <a:lnTo>
                    <a:pt x="9741" y="6753"/>
                  </a:lnTo>
                  <a:lnTo>
                    <a:pt x="9771" y="6634"/>
                  </a:lnTo>
                  <a:lnTo>
                    <a:pt x="9815" y="6365"/>
                  </a:lnTo>
                  <a:lnTo>
                    <a:pt x="9845" y="6126"/>
                  </a:lnTo>
                  <a:lnTo>
                    <a:pt x="9845" y="5917"/>
                  </a:lnTo>
                  <a:lnTo>
                    <a:pt x="9845" y="5723"/>
                  </a:lnTo>
                  <a:lnTo>
                    <a:pt x="10069" y="5364"/>
                  </a:lnTo>
                  <a:lnTo>
                    <a:pt x="10308" y="5050"/>
                  </a:lnTo>
                  <a:lnTo>
                    <a:pt x="10547" y="4781"/>
                  </a:lnTo>
                  <a:lnTo>
                    <a:pt x="10772" y="4542"/>
                  </a:lnTo>
                  <a:lnTo>
                    <a:pt x="11011" y="4333"/>
                  </a:lnTo>
                  <a:lnTo>
                    <a:pt x="11235" y="4154"/>
                  </a:lnTo>
                  <a:lnTo>
                    <a:pt x="11444" y="4005"/>
                  </a:lnTo>
                  <a:lnTo>
                    <a:pt x="11638" y="3885"/>
                  </a:lnTo>
                  <a:lnTo>
                    <a:pt x="11967" y="3676"/>
                  </a:lnTo>
                  <a:lnTo>
                    <a:pt x="12101" y="3586"/>
                  </a:lnTo>
                  <a:lnTo>
                    <a:pt x="12206" y="3512"/>
                  </a:lnTo>
                  <a:lnTo>
                    <a:pt x="12280" y="3437"/>
                  </a:lnTo>
                  <a:lnTo>
                    <a:pt x="12310" y="3392"/>
                  </a:lnTo>
                  <a:lnTo>
                    <a:pt x="12310" y="3347"/>
                  </a:lnTo>
                  <a:lnTo>
                    <a:pt x="12325" y="3302"/>
                  </a:lnTo>
                  <a:lnTo>
                    <a:pt x="12310" y="3258"/>
                  </a:lnTo>
                  <a:lnTo>
                    <a:pt x="12265" y="3168"/>
                  </a:lnTo>
                  <a:lnTo>
                    <a:pt x="12131" y="2974"/>
                  </a:lnTo>
                  <a:lnTo>
                    <a:pt x="11967" y="2765"/>
                  </a:lnTo>
                  <a:lnTo>
                    <a:pt x="11563" y="2272"/>
                  </a:lnTo>
                  <a:lnTo>
                    <a:pt x="11115" y="1749"/>
                  </a:lnTo>
                  <a:lnTo>
                    <a:pt x="10637" y="1226"/>
                  </a:lnTo>
                  <a:lnTo>
                    <a:pt x="9845" y="359"/>
                  </a:lnTo>
                  <a:lnTo>
                    <a:pt x="95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-2078263" y="4599826"/>
              <a:ext cx="27752" cy="61802"/>
            </a:xfrm>
            <a:custGeom>
              <a:rect b="b" l="l" r="r" t="t"/>
              <a:pathLst>
                <a:path extrusionOk="0" h="2198" w="987">
                  <a:moveTo>
                    <a:pt x="702" y="1"/>
                  </a:moveTo>
                  <a:lnTo>
                    <a:pt x="613" y="31"/>
                  </a:lnTo>
                  <a:lnTo>
                    <a:pt x="553" y="91"/>
                  </a:lnTo>
                  <a:lnTo>
                    <a:pt x="523" y="165"/>
                  </a:lnTo>
                  <a:lnTo>
                    <a:pt x="523" y="240"/>
                  </a:lnTo>
                  <a:lnTo>
                    <a:pt x="538" y="374"/>
                  </a:lnTo>
                  <a:lnTo>
                    <a:pt x="553" y="539"/>
                  </a:lnTo>
                  <a:lnTo>
                    <a:pt x="553" y="718"/>
                  </a:lnTo>
                  <a:lnTo>
                    <a:pt x="553" y="927"/>
                  </a:lnTo>
                  <a:lnTo>
                    <a:pt x="538" y="1151"/>
                  </a:lnTo>
                  <a:lnTo>
                    <a:pt x="493" y="1375"/>
                  </a:lnTo>
                  <a:lnTo>
                    <a:pt x="463" y="1480"/>
                  </a:lnTo>
                  <a:lnTo>
                    <a:pt x="418" y="1585"/>
                  </a:lnTo>
                  <a:lnTo>
                    <a:pt x="329" y="1749"/>
                  </a:lnTo>
                  <a:lnTo>
                    <a:pt x="224" y="1898"/>
                  </a:lnTo>
                  <a:lnTo>
                    <a:pt x="105" y="2003"/>
                  </a:lnTo>
                  <a:lnTo>
                    <a:pt x="0" y="2078"/>
                  </a:lnTo>
                  <a:lnTo>
                    <a:pt x="60" y="2152"/>
                  </a:lnTo>
                  <a:lnTo>
                    <a:pt x="135" y="2182"/>
                  </a:lnTo>
                  <a:lnTo>
                    <a:pt x="209" y="2197"/>
                  </a:lnTo>
                  <a:lnTo>
                    <a:pt x="284" y="2197"/>
                  </a:lnTo>
                  <a:lnTo>
                    <a:pt x="374" y="2167"/>
                  </a:lnTo>
                  <a:lnTo>
                    <a:pt x="463" y="2137"/>
                  </a:lnTo>
                  <a:lnTo>
                    <a:pt x="658" y="2018"/>
                  </a:lnTo>
                  <a:lnTo>
                    <a:pt x="732" y="1898"/>
                  </a:lnTo>
                  <a:lnTo>
                    <a:pt x="807" y="1749"/>
                  </a:lnTo>
                  <a:lnTo>
                    <a:pt x="852" y="1629"/>
                  </a:lnTo>
                  <a:lnTo>
                    <a:pt x="897" y="1510"/>
                  </a:lnTo>
                  <a:lnTo>
                    <a:pt x="956" y="1241"/>
                  </a:lnTo>
                  <a:lnTo>
                    <a:pt x="971" y="987"/>
                  </a:lnTo>
                  <a:lnTo>
                    <a:pt x="986" y="733"/>
                  </a:lnTo>
                  <a:lnTo>
                    <a:pt x="971" y="524"/>
                  </a:lnTo>
                  <a:lnTo>
                    <a:pt x="956" y="345"/>
                  </a:lnTo>
                  <a:lnTo>
                    <a:pt x="941" y="165"/>
                  </a:lnTo>
                  <a:lnTo>
                    <a:pt x="911" y="91"/>
                  </a:lnTo>
                  <a:lnTo>
                    <a:pt x="852" y="31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-2048458" y="4601513"/>
              <a:ext cx="22297" cy="57163"/>
            </a:xfrm>
            <a:custGeom>
              <a:rect b="b" l="l" r="r" t="t"/>
              <a:pathLst>
                <a:path extrusionOk="0" h="2033" w="793">
                  <a:moveTo>
                    <a:pt x="509" y="1"/>
                  </a:moveTo>
                  <a:lnTo>
                    <a:pt x="464" y="16"/>
                  </a:lnTo>
                  <a:lnTo>
                    <a:pt x="419" y="31"/>
                  </a:lnTo>
                  <a:lnTo>
                    <a:pt x="359" y="90"/>
                  </a:lnTo>
                  <a:lnTo>
                    <a:pt x="330" y="165"/>
                  </a:lnTo>
                  <a:lnTo>
                    <a:pt x="330" y="240"/>
                  </a:lnTo>
                  <a:lnTo>
                    <a:pt x="345" y="389"/>
                  </a:lnTo>
                  <a:lnTo>
                    <a:pt x="359" y="539"/>
                  </a:lnTo>
                  <a:lnTo>
                    <a:pt x="359" y="718"/>
                  </a:lnTo>
                  <a:lnTo>
                    <a:pt x="359" y="942"/>
                  </a:lnTo>
                  <a:lnTo>
                    <a:pt x="345" y="1166"/>
                  </a:lnTo>
                  <a:lnTo>
                    <a:pt x="300" y="1375"/>
                  </a:lnTo>
                  <a:lnTo>
                    <a:pt x="270" y="1495"/>
                  </a:lnTo>
                  <a:lnTo>
                    <a:pt x="225" y="1584"/>
                  </a:lnTo>
                  <a:lnTo>
                    <a:pt x="180" y="1689"/>
                  </a:lnTo>
                  <a:lnTo>
                    <a:pt x="120" y="1779"/>
                  </a:lnTo>
                  <a:lnTo>
                    <a:pt x="61" y="1853"/>
                  </a:lnTo>
                  <a:lnTo>
                    <a:pt x="1" y="1928"/>
                  </a:lnTo>
                  <a:lnTo>
                    <a:pt x="76" y="1988"/>
                  </a:lnTo>
                  <a:lnTo>
                    <a:pt x="150" y="2018"/>
                  </a:lnTo>
                  <a:lnTo>
                    <a:pt x="225" y="2033"/>
                  </a:lnTo>
                  <a:lnTo>
                    <a:pt x="300" y="2018"/>
                  </a:lnTo>
                  <a:lnTo>
                    <a:pt x="359" y="2003"/>
                  </a:lnTo>
                  <a:lnTo>
                    <a:pt x="434" y="1958"/>
                  </a:lnTo>
                  <a:lnTo>
                    <a:pt x="554" y="1883"/>
                  </a:lnTo>
                  <a:lnTo>
                    <a:pt x="613" y="1764"/>
                  </a:lnTo>
                  <a:lnTo>
                    <a:pt x="658" y="1644"/>
                  </a:lnTo>
                  <a:lnTo>
                    <a:pt x="703" y="1510"/>
                  </a:lnTo>
                  <a:lnTo>
                    <a:pt x="748" y="1256"/>
                  </a:lnTo>
                  <a:lnTo>
                    <a:pt x="778" y="987"/>
                  </a:lnTo>
                  <a:lnTo>
                    <a:pt x="793" y="748"/>
                  </a:lnTo>
                  <a:lnTo>
                    <a:pt x="778" y="524"/>
                  </a:lnTo>
                  <a:lnTo>
                    <a:pt x="763" y="344"/>
                  </a:lnTo>
                  <a:lnTo>
                    <a:pt x="748" y="180"/>
                  </a:lnTo>
                  <a:lnTo>
                    <a:pt x="718" y="90"/>
                  </a:lnTo>
                  <a:lnTo>
                    <a:pt x="658" y="31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-2102640" y="4604466"/>
              <a:ext cx="24828" cy="60509"/>
            </a:xfrm>
            <a:custGeom>
              <a:rect b="b" l="l" r="r" t="t"/>
              <a:pathLst>
                <a:path extrusionOk="0" h="2152" w="883">
                  <a:moveTo>
                    <a:pt x="553" y="0"/>
                  </a:moveTo>
                  <a:lnTo>
                    <a:pt x="509" y="30"/>
                  </a:lnTo>
                  <a:lnTo>
                    <a:pt x="449" y="90"/>
                  </a:lnTo>
                  <a:lnTo>
                    <a:pt x="419" y="150"/>
                  </a:lnTo>
                  <a:lnTo>
                    <a:pt x="419" y="239"/>
                  </a:lnTo>
                  <a:lnTo>
                    <a:pt x="434" y="374"/>
                  </a:lnTo>
                  <a:lnTo>
                    <a:pt x="449" y="523"/>
                  </a:lnTo>
                  <a:lnTo>
                    <a:pt x="464" y="717"/>
                  </a:lnTo>
                  <a:lnTo>
                    <a:pt x="449" y="927"/>
                  </a:lnTo>
                  <a:lnTo>
                    <a:pt x="434" y="1151"/>
                  </a:lnTo>
                  <a:lnTo>
                    <a:pt x="389" y="1375"/>
                  </a:lnTo>
                  <a:lnTo>
                    <a:pt x="359" y="1479"/>
                  </a:lnTo>
                  <a:lnTo>
                    <a:pt x="314" y="1584"/>
                  </a:lnTo>
                  <a:lnTo>
                    <a:pt x="255" y="1718"/>
                  </a:lnTo>
                  <a:lnTo>
                    <a:pt x="165" y="1823"/>
                  </a:lnTo>
                  <a:lnTo>
                    <a:pt x="90" y="1928"/>
                  </a:lnTo>
                  <a:lnTo>
                    <a:pt x="1" y="2002"/>
                  </a:lnTo>
                  <a:lnTo>
                    <a:pt x="60" y="2077"/>
                  </a:lnTo>
                  <a:lnTo>
                    <a:pt x="120" y="2122"/>
                  </a:lnTo>
                  <a:lnTo>
                    <a:pt x="195" y="2152"/>
                  </a:lnTo>
                  <a:lnTo>
                    <a:pt x="270" y="2152"/>
                  </a:lnTo>
                  <a:lnTo>
                    <a:pt x="344" y="2122"/>
                  </a:lnTo>
                  <a:lnTo>
                    <a:pt x="434" y="2077"/>
                  </a:lnTo>
                  <a:lnTo>
                    <a:pt x="524" y="2017"/>
                  </a:lnTo>
                  <a:lnTo>
                    <a:pt x="613" y="1942"/>
                  </a:lnTo>
                  <a:lnTo>
                    <a:pt x="703" y="1748"/>
                  </a:lnTo>
                  <a:lnTo>
                    <a:pt x="748" y="1629"/>
                  </a:lnTo>
                  <a:lnTo>
                    <a:pt x="792" y="1509"/>
                  </a:lnTo>
                  <a:lnTo>
                    <a:pt x="852" y="1240"/>
                  </a:lnTo>
                  <a:lnTo>
                    <a:pt x="882" y="986"/>
                  </a:lnTo>
                  <a:lnTo>
                    <a:pt x="882" y="732"/>
                  </a:lnTo>
                  <a:lnTo>
                    <a:pt x="867" y="523"/>
                  </a:lnTo>
                  <a:lnTo>
                    <a:pt x="867" y="344"/>
                  </a:lnTo>
                  <a:lnTo>
                    <a:pt x="837" y="165"/>
                  </a:lnTo>
                  <a:lnTo>
                    <a:pt x="807" y="90"/>
                  </a:lnTo>
                  <a:lnTo>
                    <a:pt x="748" y="30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-1755669" y="3757621"/>
              <a:ext cx="969548" cy="699845"/>
            </a:xfrm>
            <a:custGeom>
              <a:rect b="b" l="l" r="r" t="t"/>
              <a:pathLst>
                <a:path extrusionOk="0" h="24890" w="34482">
                  <a:moveTo>
                    <a:pt x="25383" y="0"/>
                  </a:moveTo>
                  <a:lnTo>
                    <a:pt x="25069" y="15"/>
                  </a:lnTo>
                  <a:lnTo>
                    <a:pt x="24741" y="60"/>
                  </a:lnTo>
                  <a:lnTo>
                    <a:pt x="24397" y="105"/>
                  </a:lnTo>
                  <a:lnTo>
                    <a:pt x="24039" y="180"/>
                  </a:lnTo>
                  <a:lnTo>
                    <a:pt x="23665" y="254"/>
                  </a:lnTo>
                  <a:lnTo>
                    <a:pt x="23292" y="359"/>
                  </a:lnTo>
                  <a:lnTo>
                    <a:pt x="22903" y="478"/>
                  </a:lnTo>
                  <a:lnTo>
                    <a:pt x="22500" y="598"/>
                  </a:lnTo>
                  <a:lnTo>
                    <a:pt x="21663" y="882"/>
                  </a:lnTo>
                  <a:lnTo>
                    <a:pt x="20797" y="1225"/>
                  </a:lnTo>
                  <a:lnTo>
                    <a:pt x="19915" y="1599"/>
                  </a:lnTo>
                  <a:lnTo>
                    <a:pt x="19004" y="2017"/>
                  </a:lnTo>
                  <a:lnTo>
                    <a:pt x="18078" y="2465"/>
                  </a:lnTo>
                  <a:lnTo>
                    <a:pt x="17151" y="2928"/>
                  </a:lnTo>
                  <a:lnTo>
                    <a:pt x="16225" y="3421"/>
                  </a:lnTo>
                  <a:lnTo>
                    <a:pt x="15299" y="3914"/>
                  </a:lnTo>
                  <a:lnTo>
                    <a:pt x="14373" y="4437"/>
                  </a:lnTo>
                  <a:lnTo>
                    <a:pt x="13476" y="4945"/>
                  </a:lnTo>
                  <a:lnTo>
                    <a:pt x="12595" y="5468"/>
                  </a:lnTo>
                  <a:lnTo>
                    <a:pt x="11743" y="5976"/>
                  </a:lnTo>
                  <a:lnTo>
                    <a:pt x="10160" y="6962"/>
                  </a:lnTo>
                  <a:lnTo>
                    <a:pt x="8740" y="7858"/>
                  </a:lnTo>
                  <a:lnTo>
                    <a:pt x="7560" y="8620"/>
                  </a:lnTo>
                  <a:lnTo>
                    <a:pt x="6664" y="9233"/>
                  </a:lnTo>
                  <a:lnTo>
                    <a:pt x="5887" y="9756"/>
                  </a:lnTo>
                  <a:lnTo>
                    <a:pt x="16" y="13700"/>
                  </a:lnTo>
                  <a:lnTo>
                    <a:pt x="16" y="13864"/>
                  </a:lnTo>
                  <a:lnTo>
                    <a:pt x="1" y="14058"/>
                  </a:lnTo>
                  <a:lnTo>
                    <a:pt x="1" y="14312"/>
                  </a:lnTo>
                  <a:lnTo>
                    <a:pt x="16" y="14626"/>
                  </a:lnTo>
                  <a:lnTo>
                    <a:pt x="61" y="14970"/>
                  </a:lnTo>
                  <a:lnTo>
                    <a:pt x="120" y="15373"/>
                  </a:lnTo>
                  <a:lnTo>
                    <a:pt x="210" y="15791"/>
                  </a:lnTo>
                  <a:lnTo>
                    <a:pt x="329" y="16240"/>
                  </a:lnTo>
                  <a:lnTo>
                    <a:pt x="404" y="16464"/>
                  </a:lnTo>
                  <a:lnTo>
                    <a:pt x="494" y="16688"/>
                  </a:lnTo>
                  <a:lnTo>
                    <a:pt x="598" y="16912"/>
                  </a:lnTo>
                  <a:lnTo>
                    <a:pt x="718" y="17151"/>
                  </a:lnTo>
                  <a:lnTo>
                    <a:pt x="837" y="17375"/>
                  </a:lnTo>
                  <a:lnTo>
                    <a:pt x="987" y="17599"/>
                  </a:lnTo>
                  <a:lnTo>
                    <a:pt x="1151" y="17823"/>
                  </a:lnTo>
                  <a:lnTo>
                    <a:pt x="1315" y="18047"/>
                  </a:lnTo>
                  <a:lnTo>
                    <a:pt x="1510" y="18256"/>
                  </a:lnTo>
                  <a:lnTo>
                    <a:pt x="1719" y="18466"/>
                  </a:lnTo>
                  <a:lnTo>
                    <a:pt x="1943" y="18660"/>
                  </a:lnTo>
                  <a:lnTo>
                    <a:pt x="2182" y="18854"/>
                  </a:lnTo>
                  <a:lnTo>
                    <a:pt x="2451" y="19033"/>
                  </a:lnTo>
                  <a:lnTo>
                    <a:pt x="2735" y="19212"/>
                  </a:lnTo>
                  <a:lnTo>
                    <a:pt x="3004" y="19362"/>
                  </a:lnTo>
                  <a:lnTo>
                    <a:pt x="3302" y="19496"/>
                  </a:lnTo>
                  <a:lnTo>
                    <a:pt x="3631" y="19631"/>
                  </a:lnTo>
                  <a:lnTo>
                    <a:pt x="3990" y="19750"/>
                  </a:lnTo>
                  <a:lnTo>
                    <a:pt x="4363" y="19855"/>
                  </a:lnTo>
                  <a:lnTo>
                    <a:pt x="4767" y="19945"/>
                  </a:lnTo>
                  <a:lnTo>
                    <a:pt x="5155" y="20019"/>
                  </a:lnTo>
                  <a:lnTo>
                    <a:pt x="5558" y="20064"/>
                  </a:lnTo>
                  <a:lnTo>
                    <a:pt x="5962" y="20094"/>
                  </a:lnTo>
                  <a:lnTo>
                    <a:pt x="6365" y="20109"/>
                  </a:lnTo>
                  <a:lnTo>
                    <a:pt x="6768" y="20109"/>
                  </a:lnTo>
                  <a:lnTo>
                    <a:pt x="7172" y="20094"/>
                  </a:lnTo>
                  <a:lnTo>
                    <a:pt x="7575" y="20049"/>
                  </a:lnTo>
                  <a:lnTo>
                    <a:pt x="7964" y="20004"/>
                  </a:lnTo>
                  <a:lnTo>
                    <a:pt x="8367" y="19930"/>
                  </a:lnTo>
                  <a:lnTo>
                    <a:pt x="8770" y="19855"/>
                  </a:lnTo>
                  <a:lnTo>
                    <a:pt x="9174" y="19750"/>
                  </a:lnTo>
                  <a:lnTo>
                    <a:pt x="9577" y="19646"/>
                  </a:lnTo>
                  <a:lnTo>
                    <a:pt x="9980" y="19526"/>
                  </a:lnTo>
                  <a:lnTo>
                    <a:pt x="10369" y="19392"/>
                  </a:lnTo>
                  <a:lnTo>
                    <a:pt x="10772" y="19242"/>
                  </a:lnTo>
                  <a:lnTo>
                    <a:pt x="11161" y="19093"/>
                  </a:lnTo>
                  <a:lnTo>
                    <a:pt x="11549" y="18929"/>
                  </a:lnTo>
                  <a:lnTo>
                    <a:pt x="11938" y="18749"/>
                  </a:lnTo>
                  <a:lnTo>
                    <a:pt x="12326" y="18570"/>
                  </a:lnTo>
                  <a:lnTo>
                    <a:pt x="12714" y="18376"/>
                  </a:lnTo>
                  <a:lnTo>
                    <a:pt x="13476" y="17958"/>
                  </a:lnTo>
                  <a:lnTo>
                    <a:pt x="14208" y="17524"/>
                  </a:lnTo>
                  <a:lnTo>
                    <a:pt x="14940" y="17061"/>
                  </a:lnTo>
                  <a:lnTo>
                    <a:pt x="15643" y="16583"/>
                  </a:lnTo>
                  <a:lnTo>
                    <a:pt x="16330" y="16075"/>
                  </a:lnTo>
                  <a:lnTo>
                    <a:pt x="16987" y="15582"/>
                  </a:lnTo>
                  <a:lnTo>
                    <a:pt x="17630" y="15059"/>
                  </a:lnTo>
                  <a:lnTo>
                    <a:pt x="18242" y="14551"/>
                  </a:lnTo>
                  <a:lnTo>
                    <a:pt x="18825" y="14043"/>
                  </a:lnTo>
                  <a:lnTo>
                    <a:pt x="19377" y="13550"/>
                  </a:lnTo>
                  <a:lnTo>
                    <a:pt x="19900" y="13072"/>
                  </a:lnTo>
                  <a:lnTo>
                    <a:pt x="20378" y="12594"/>
                  </a:lnTo>
                  <a:lnTo>
                    <a:pt x="21230" y="11743"/>
                  </a:lnTo>
                  <a:lnTo>
                    <a:pt x="21932" y="11011"/>
                  </a:lnTo>
                  <a:lnTo>
                    <a:pt x="22440" y="10443"/>
                  </a:lnTo>
                  <a:lnTo>
                    <a:pt x="22873" y="9950"/>
                  </a:lnTo>
                  <a:lnTo>
                    <a:pt x="22903" y="10264"/>
                  </a:lnTo>
                  <a:lnTo>
                    <a:pt x="22963" y="10622"/>
                  </a:lnTo>
                  <a:lnTo>
                    <a:pt x="23053" y="10996"/>
                  </a:lnTo>
                  <a:lnTo>
                    <a:pt x="23172" y="11384"/>
                  </a:lnTo>
                  <a:lnTo>
                    <a:pt x="23322" y="11788"/>
                  </a:lnTo>
                  <a:lnTo>
                    <a:pt x="23486" y="12221"/>
                  </a:lnTo>
                  <a:lnTo>
                    <a:pt x="23680" y="12654"/>
                  </a:lnTo>
                  <a:lnTo>
                    <a:pt x="23904" y="13117"/>
                  </a:lnTo>
                  <a:lnTo>
                    <a:pt x="24143" y="13580"/>
                  </a:lnTo>
                  <a:lnTo>
                    <a:pt x="24397" y="14073"/>
                  </a:lnTo>
                  <a:lnTo>
                    <a:pt x="24950" y="15059"/>
                  </a:lnTo>
                  <a:lnTo>
                    <a:pt x="25548" y="16075"/>
                  </a:lnTo>
                  <a:lnTo>
                    <a:pt x="26190" y="17121"/>
                  </a:lnTo>
                  <a:lnTo>
                    <a:pt x="27505" y="19227"/>
                  </a:lnTo>
                  <a:lnTo>
                    <a:pt x="28147" y="20258"/>
                  </a:lnTo>
                  <a:lnTo>
                    <a:pt x="28775" y="21274"/>
                  </a:lnTo>
                  <a:lnTo>
                    <a:pt x="29342" y="22260"/>
                  </a:lnTo>
                  <a:lnTo>
                    <a:pt x="29865" y="23201"/>
                  </a:lnTo>
                  <a:lnTo>
                    <a:pt x="30104" y="23650"/>
                  </a:lnTo>
                  <a:lnTo>
                    <a:pt x="30328" y="24083"/>
                  </a:lnTo>
                  <a:lnTo>
                    <a:pt x="30522" y="24501"/>
                  </a:lnTo>
                  <a:lnTo>
                    <a:pt x="30687" y="24889"/>
                  </a:lnTo>
                  <a:lnTo>
                    <a:pt x="31643" y="24845"/>
                  </a:lnTo>
                  <a:lnTo>
                    <a:pt x="32016" y="24830"/>
                  </a:lnTo>
                  <a:lnTo>
                    <a:pt x="34481" y="24695"/>
                  </a:lnTo>
                  <a:lnTo>
                    <a:pt x="34466" y="24486"/>
                  </a:lnTo>
                  <a:lnTo>
                    <a:pt x="34437" y="24172"/>
                  </a:lnTo>
                  <a:lnTo>
                    <a:pt x="34392" y="23784"/>
                  </a:lnTo>
                  <a:lnTo>
                    <a:pt x="34317" y="23291"/>
                  </a:lnTo>
                  <a:lnTo>
                    <a:pt x="34093" y="22081"/>
                  </a:lnTo>
                  <a:lnTo>
                    <a:pt x="33809" y="20617"/>
                  </a:lnTo>
                  <a:lnTo>
                    <a:pt x="33451" y="18929"/>
                  </a:lnTo>
                  <a:lnTo>
                    <a:pt x="33032" y="17076"/>
                  </a:lnTo>
                  <a:lnTo>
                    <a:pt x="32569" y="15104"/>
                  </a:lnTo>
                  <a:lnTo>
                    <a:pt x="32061" y="13072"/>
                  </a:lnTo>
                  <a:lnTo>
                    <a:pt x="31508" y="11026"/>
                  </a:lnTo>
                  <a:lnTo>
                    <a:pt x="31225" y="10010"/>
                  </a:lnTo>
                  <a:lnTo>
                    <a:pt x="30926" y="9009"/>
                  </a:lnTo>
                  <a:lnTo>
                    <a:pt x="30642" y="8038"/>
                  </a:lnTo>
                  <a:lnTo>
                    <a:pt x="30328" y="7097"/>
                  </a:lnTo>
                  <a:lnTo>
                    <a:pt x="30029" y="6185"/>
                  </a:lnTo>
                  <a:lnTo>
                    <a:pt x="29716" y="5304"/>
                  </a:lnTo>
                  <a:lnTo>
                    <a:pt x="29417" y="4482"/>
                  </a:lnTo>
                  <a:lnTo>
                    <a:pt x="29103" y="3705"/>
                  </a:lnTo>
                  <a:lnTo>
                    <a:pt x="28804" y="3003"/>
                  </a:lnTo>
                  <a:lnTo>
                    <a:pt x="28491" y="2346"/>
                  </a:lnTo>
                  <a:lnTo>
                    <a:pt x="28192" y="1778"/>
                  </a:lnTo>
                  <a:lnTo>
                    <a:pt x="28042" y="1524"/>
                  </a:lnTo>
                  <a:lnTo>
                    <a:pt x="27893" y="1285"/>
                  </a:lnTo>
                  <a:lnTo>
                    <a:pt x="27744" y="1061"/>
                  </a:lnTo>
                  <a:lnTo>
                    <a:pt x="27594" y="867"/>
                  </a:lnTo>
                  <a:lnTo>
                    <a:pt x="27445" y="702"/>
                  </a:lnTo>
                  <a:lnTo>
                    <a:pt x="27310" y="553"/>
                  </a:lnTo>
                  <a:lnTo>
                    <a:pt x="27131" y="404"/>
                  </a:lnTo>
                  <a:lnTo>
                    <a:pt x="26937" y="284"/>
                  </a:lnTo>
                  <a:lnTo>
                    <a:pt x="26728" y="194"/>
                  </a:lnTo>
                  <a:lnTo>
                    <a:pt x="26489" y="105"/>
                  </a:lnTo>
                  <a:lnTo>
                    <a:pt x="26250" y="60"/>
                  </a:lnTo>
                  <a:lnTo>
                    <a:pt x="25981" y="1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-884023" y="4442734"/>
              <a:ext cx="123520" cy="121861"/>
            </a:xfrm>
            <a:custGeom>
              <a:rect b="b" l="l" r="r" t="t"/>
              <a:pathLst>
                <a:path extrusionOk="0" h="4334" w="4393">
                  <a:moveTo>
                    <a:pt x="3198" y="1"/>
                  </a:moveTo>
                  <a:lnTo>
                    <a:pt x="1" y="255"/>
                  </a:lnTo>
                  <a:lnTo>
                    <a:pt x="957" y="4124"/>
                  </a:lnTo>
                  <a:lnTo>
                    <a:pt x="1211" y="4184"/>
                  </a:lnTo>
                  <a:lnTo>
                    <a:pt x="1509" y="4243"/>
                  </a:lnTo>
                  <a:lnTo>
                    <a:pt x="1913" y="4288"/>
                  </a:lnTo>
                  <a:lnTo>
                    <a:pt x="2421" y="4318"/>
                  </a:lnTo>
                  <a:lnTo>
                    <a:pt x="2705" y="4333"/>
                  </a:lnTo>
                  <a:lnTo>
                    <a:pt x="3003" y="4318"/>
                  </a:lnTo>
                  <a:lnTo>
                    <a:pt x="3332" y="4303"/>
                  </a:lnTo>
                  <a:lnTo>
                    <a:pt x="3661" y="4288"/>
                  </a:lnTo>
                  <a:lnTo>
                    <a:pt x="4019" y="4243"/>
                  </a:lnTo>
                  <a:lnTo>
                    <a:pt x="4393" y="4184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-918467" y="4407868"/>
              <a:ext cx="163841" cy="97905"/>
            </a:xfrm>
            <a:custGeom>
              <a:rect b="b" l="l" r="r" t="t"/>
              <a:pathLst>
                <a:path extrusionOk="0" h="3482" w="5827">
                  <a:moveTo>
                    <a:pt x="5349" y="1"/>
                  </a:moveTo>
                  <a:lnTo>
                    <a:pt x="0" y="1256"/>
                  </a:lnTo>
                  <a:lnTo>
                    <a:pt x="45" y="1539"/>
                  </a:lnTo>
                  <a:lnTo>
                    <a:pt x="90" y="1838"/>
                  </a:lnTo>
                  <a:lnTo>
                    <a:pt x="150" y="2122"/>
                  </a:lnTo>
                  <a:lnTo>
                    <a:pt x="225" y="2391"/>
                  </a:lnTo>
                  <a:lnTo>
                    <a:pt x="314" y="2675"/>
                  </a:lnTo>
                  <a:lnTo>
                    <a:pt x="419" y="2944"/>
                  </a:lnTo>
                  <a:lnTo>
                    <a:pt x="523" y="3213"/>
                  </a:lnTo>
                  <a:lnTo>
                    <a:pt x="658" y="3482"/>
                  </a:lnTo>
                  <a:lnTo>
                    <a:pt x="5812" y="2316"/>
                  </a:lnTo>
                  <a:lnTo>
                    <a:pt x="5827" y="2017"/>
                  </a:lnTo>
                  <a:lnTo>
                    <a:pt x="5827" y="1719"/>
                  </a:lnTo>
                  <a:lnTo>
                    <a:pt x="5797" y="1420"/>
                  </a:lnTo>
                  <a:lnTo>
                    <a:pt x="5767" y="1121"/>
                  </a:lnTo>
                  <a:lnTo>
                    <a:pt x="5707" y="837"/>
                  </a:lnTo>
                  <a:lnTo>
                    <a:pt x="5618" y="553"/>
                  </a:lnTo>
                  <a:lnTo>
                    <a:pt x="5498" y="2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rgbClr val="4C0C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-905870" y="4511622"/>
              <a:ext cx="371376" cy="177731"/>
            </a:xfrm>
            <a:custGeom>
              <a:rect b="b" l="l" r="r" t="t"/>
              <a:pathLst>
                <a:path extrusionOk="0" h="6321" w="13208">
                  <a:moveTo>
                    <a:pt x="4886" y="1"/>
                  </a:moveTo>
                  <a:lnTo>
                    <a:pt x="4766" y="31"/>
                  </a:lnTo>
                  <a:lnTo>
                    <a:pt x="4647" y="75"/>
                  </a:lnTo>
                  <a:lnTo>
                    <a:pt x="4527" y="135"/>
                  </a:lnTo>
                  <a:lnTo>
                    <a:pt x="4408" y="210"/>
                  </a:lnTo>
                  <a:lnTo>
                    <a:pt x="4303" y="299"/>
                  </a:lnTo>
                  <a:lnTo>
                    <a:pt x="4094" y="494"/>
                  </a:lnTo>
                  <a:lnTo>
                    <a:pt x="3915" y="673"/>
                  </a:lnTo>
                  <a:lnTo>
                    <a:pt x="3765" y="837"/>
                  </a:lnTo>
                  <a:lnTo>
                    <a:pt x="3646" y="1002"/>
                  </a:lnTo>
                  <a:lnTo>
                    <a:pt x="3526" y="1032"/>
                  </a:lnTo>
                  <a:lnTo>
                    <a:pt x="3407" y="1046"/>
                  </a:lnTo>
                  <a:lnTo>
                    <a:pt x="3153" y="1046"/>
                  </a:lnTo>
                  <a:lnTo>
                    <a:pt x="2884" y="1032"/>
                  </a:lnTo>
                  <a:lnTo>
                    <a:pt x="2630" y="987"/>
                  </a:lnTo>
                  <a:lnTo>
                    <a:pt x="2361" y="942"/>
                  </a:lnTo>
                  <a:lnTo>
                    <a:pt x="2092" y="867"/>
                  </a:lnTo>
                  <a:lnTo>
                    <a:pt x="1584" y="763"/>
                  </a:lnTo>
                  <a:lnTo>
                    <a:pt x="1345" y="703"/>
                  </a:lnTo>
                  <a:lnTo>
                    <a:pt x="1106" y="673"/>
                  </a:lnTo>
                  <a:lnTo>
                    <a:pt x="897" y="673"/>
                  </a:lnTo>
                  <a:lnTo>
                    <a:pt x="703" y="688"/>
                  </a:lnTo>
                  <a:lnTo>
                    <a:pt x="613" y="703"/>
                  </a:lnTo>
                  <a:lnTo>
                    <a:pt x="524" y="733"/>
                  </a:lnTo>
                  <a:lnTo>
                    <a:pt x="449" y="778"/>
                  </a:lnTo>
                  <a:lnTo>
                    <a:pt x="374" y="822"/>
                  </a:lnTo>
                  <a:lnTo>
                    <a:pt x="314" y="882"/>
                  </a:lnTo>
                  <a:lnTo>
                    <a:pt x="255" y="957"/>
                  </a:lnTo>
                  <a:lnTo>
                    <a:pt x="210" y="1046"/>
                  </a:lnTo>
                  <a:lnTo>
                    <a:pt x="165" y="1151"/>
                  </a:lnTo>
                  <a:lnTo>
                    <a:pt x="105" y="1390"/>
                  </a:lnTo>
                  <a:lnTo>
                    <a:pt x="60" y="1689"/>
                  </a:lnTo>
                  <a:lnTo>
                    <a:pt x="31" y="2018"/>
                  </a:lnTo>
                  <a:lnTo>
                    <a:pt x="1" y="2391"/>
                  </a:lnTo>
                  <a:lnTo>
                    <a:pt x="1" y="2779"/>
                  </a:lnTo>
                  <a:lnTo>
                    <a:pt x="1" y="3198"/>
                  </a:lnTo>
                  <a:lnTo>
                    <a:pt x="31" y="4019"/>
                  </a:lnTo>
                  <a:lnTo>
                    <a:pt x="75" y="4781"/>
                  </a:lnTo>
                  <a:lnTo>
                    <a:pt x="120" y="5424"/>
                  </a:lnTo>
                  <a:lnTo>
                    <a:pt x="180" y="6021"/>
                  </a:lnTo>
                  <a:lnTo>
                    <a:pt x="2137" y="6111"/>
                  </a:lnTo>
                  <a:lnTo>
                    <a:pt x="4154" y="6186"/>
                  </a:lnTo>
                  <a:lnTo>
                    <a:pt x="6469" y="6260"/>
                  </a:lnTo>
                  <a:lnTo>
                    <a:pt x="7665" y="6290"/>
                  </a:lnTo>
                  <a:lnTo>
                    <a:pt x="8815" y="6320"/>
                  </a:lnTo>
                  <a:lnTo>
                    <a:pt x="9891" y="6320"/>
                  </a:lnTo>
                  <a:lnTo>
                    <a:pt x="10862" y="6305"/>
                  </a:lnTo>
                  <a:lnTo>
                    <a:pt x="11698" y="6275"/>
                  </a:lnTo>
                  <a:lnTo>
                    <a:pt x="12057" y="6260"/>
                  </a:lnTo>
                  <a:lnTo>
                    <a:pt x="12356" y="6230"/>
                  </a:lnTo>
                  <a:lnTo>
                    <a:pt x="12610" y="6201"/>
                  </a:lnTo>
                  <a:lnTo>
                    <a:pt x="12804" y="6156"/>
                  </a:lnTo>
                  <a:lnTo>
                    <a:pt x="12923" y="6111"/>
                  </a:lnTo>
                  <a:lnTo>
                    <a:pt x="12968" y="6081"/>
                  </a:lnTo>
                  <a:lnTo>
                    <a:pt x="12983" y="6066"/>
                  </a:lnTo>
                  <a:lnTo>
                    <a:pt x="13088" y="5812"/>
                  </a:lnTo>
                  <a:lnTo>
                    <a:pt x="13133" y="5663"/>
                  </a:lnTo>
                  <a:lnTo>
                    <a:pt x="13177" y="5513"/>
                  </a:lnTo>
                  <a:lnTo>
                    <a:pt x="13207" y="5364"/>
                  </a:lnTo>
                  <a:lnTo>
                    <a:pt x="13207" y="5215"/>
                  </a:lnTo>
                  <a:lnTo>
                    <a:pt x="13207" y="5050"/>
                  </a:lnTo>
                  <a:lnTo>
                    <a:pt x="13192" y="4901"/>
                  </a:lnTo>
                  <a:lnTo>
                    <a:pt x="13148" y="4751"/>
                  </a:lnTo>
                  <a:lnTo>
                    <a:pt x="13073" y="4602"/>
                  </a:lnTo>
                  <a:lnTo>
                    <a:pt x="12968" y="4468"/>
                  </a:lnTo>
                  <a:lnTo>
                    <a:pt x="12834" y="4333"/>
                  </a:lnTo>
                  <a:lnTo>
                    <a:pt x="12684" y="4229"/>
                  </a:lnTo>
                  <a:lnTo>
                    <a:pt x="12475" y="4124"/>
                  </a:lnTo>
                  <a:lnTo>
                    <a:pt x="12236" y="4049"/>
                  </a:lnTo>
                  <a:lnTo>
                    <a:pt x="11952" y="3975"/>
                  </a:lnTo>
                  <a:lnTo>
                    <a:pt x="11713" y="3915"/>
                  </a:lnTo>
                  <a:lnTo>
                    <a:pt x="11429" y="3810"/>
                  </a:lnTo>
                  <a:lnTo>
                    <a:pt x="11116" y="3676"/>
                  </a:lnTo>
                  <a:lnTo>
                    <a:pt x="10772" y="3511"/>
                  </a:lnTo>
                  <a:lnTo>
                    <a:pt x="10414" y="3317"/>
                  </a:lnTo>
                  <a:lnTo>
                    <a:pt x="10025" y="3093"/>
                  </a:lnTo>
                  <a:lnTo>
                    <a:pt x="9218" y="2615"/>
                  </a:lnTo>
                  <a:lnTo>
                    <a:pt x="8666" y="2257"/>
                  </a:lnTo>
                  <a:lnTo>
                    <a:pt x="8442" y="2122"/>
                  </a:lnTo>
                  <a:lnTo>
                    <a:pt x="7844" y="1734"/>
                  </a:lnTo>
                  <a:lnTo>
                    <a:pt x="7485" y="1495"/>
                  </a:lnTo>
                  <a:lnTo>
                    <a:pt x="6992" y="1166"/>
                  </a:lnTo>
                  <a:lnTo>
                    <a:pt x="6305" y="718"/>
                  </a:lnTo>
                  <a:lnTo>
                    <a:pt x="5708" y="344"/>
                  </a:lnTo>
                  <a:lnTo>
                    <a:pt x="5469" y="210"/>
                  </a:lnTo>
                  <a:lnTo>
                    <a:pt x="5274" y="90"/>
                  </a:lnTo>
                  <a:lnTo>
                    <a:pt x="5110" y="31"/>
                  </a:lnTo>
                  <a:lnTo>
                    <a:pt x="50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-726929" y="4560349"/>
              <a:ext cx="58428" cy="47490"/>
            </a:xfrm>
            <a:custGeom>
              <a:rect b="b" l="l" r="r" t="t"/>
              <a:pathLst>
                <a:path extrusionOk="0" h="1689" w="2078">
                  <a:moveTo>
                    <a:pt x="1480" y="1"/>
                  </a:moveTo>
                  <a:lnTo>
                    <a:pt x="1345" y="45"/>
                  </a:lnTo>
                  <a:lnTo>
                    <a:pt x="1181" y="120"/>
                  </a:lnTo>
                  <a:lnTo>
                    <a:pt x="1062" y="195"/>
                  </a:lnTo>
                  <a:lnTo>
                    <a:pt x="942" y="270"/>
                  </a:lnTo>
                  <a:lnTo>
                    <a:pt x="733" y="449"/>
                  </a:lnTo>
                  <a:lnTo>
                    <a:pt x="539" y="658"/>
                  </a:lnTo>
                  <a:lnTo>
                    <a:pt x="374" y="852"/>
                  </a:lnTo>
                  <a:lnTo>
                    <a:pt x="240" y="1046"/>
                  </a:lnTo>
                  <a:lnTo>
                    <a:pt x="135" y="1196"/>
                  </a:lnTo>
                  <a:lnTo>
                    <a:pt x="31" y="1360"/>
                  </a:lnTo>
                  <a:lnTo>
                    <a:pt x="16" y="1405"/>
                  </a:lnTo>
                  <a:lnTo>
                    <a:pt x="1" y="1450"/>
                  </a:lnTo>
                  <a:lnTo>
                    <a:pt x="16" y="1525"/>
                  </a:lnTo>
                  <a:lnTo>
                    <a:pt x="46" y="1599"/>
                  </a:lnTo>
                  <a:lnTo>
                    <a:pt x="76" y="1644"/>
                  </a:lnTo>
                  <a:lnTo>
                    <a:pt x="120" y="1659"/>
                  </a:lnTo>
                  <a:lnTo>
                    <a:pt x="165" y="1689"/>
                  </a:lnTo>
                  <a:lnTo>
                    <a:pt x="255" y="1689"/>
                  </a:lnTo>
                  <a:lnTo>
                    <a:pt x="300" y="1674"/>
                  </a:lnTo>
                  <a:lnTo>
                    <a:pt x="374" y="1644"/>
                  </a:lnTo>
                  <a:lnTo>
                    <a:pt x="419" y="1569"/>
                  </a:lnTo>
                  <a:lnTo>
                    <a:pt x="509" y="1450"/>
                  </a:lnTo>
                  <a:lnTo>
                    <a:pt x="599" y="1315"/>
                  </a:lnTo>
                  <a:lnTo>
                    <a:pt x="718" y="1151"/>
                  </a:lnTo>
                  <a:lnTo>
                    <a:pt x="852" y="972"/>
                  </a:lnTo>
                  <a:lnTo>
                    <a:pt x="1017" y="807"/>
                  </a:lnTo>
                  <a:lnTo>
                    <a:pt x="1196" y="643"/>
                  </a:lnTo>
                  <a:lnTo>
                    <a:pt x="1301" y="583"/>
                  </a:lnTo>
                  <a:lnTo>
                    <a:pt x="1390" y="524"/>
                  </a:lnTo>
                  <a:lnTo>
                    <a:pt x="1585" y="434"/>
                  </a:lnTo>
                  <a:lnTo>
                    <a:pt x="1764" y="389"/>
                  </a:lnTo>
                  <a:lnTo>
                    <a:pt x="1928" y="374"/>
                  </a:lnTo>
                  <a:lnTo>
                    <a:pt x="2078" y="389"/>
                  </a:lnTo>
                  <a:lnTo>
                    <a:pt x="2078" y="285"/>
                  </a:lnTo>
                  <a:lnTo>
                    <a:pt x="2033" y="210"/>
                  </a:lnTo>
                  <a:lnTo>
                    <a:pt x="1988" y="150"/>
                  </a:lnTo>
                  <a:lnTo>
                    <a:pt x="1913" y="90"/>
                  </a:lnTo>
                  <a:lnTo>
                    <a:pt x="1824" y="60"/>
                  </a:lnTo>
                  <a:lnTo>
                    <a:pt x="1719" y="31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-745824" y="4544379"/>
              <a:ext cx="50443" cy="45832"/>
            </a:xfrm>
            <a:custGeom>
              <a:rect b="b" l="l" r="r" t="t"/>
              <a:pathLst>
                <a:path extrusionOk="0" h="1630" w="1794">
                  <a:moveTo>
                    <a:pt x="1300" y="1"/>
                  </a:moveTo>
                  <a:lnTo>
                    <a:pt x="1181" y="61"/>
                  </a:lnTo>
                  <a:lnTo>
                    <a:pt x="1061" y="135"/>
                  </a:lnTo>
                  <a:lnTo>
                    <a:pt x="942" y="210"/>
                  </a:lnTo>
                  <a:lnTo>
                    <a:pt x="718" y="404"/>
                  </a:lnTo>
                  <a:lnTo>
                    <a:pt x="524" y="599"/>
                  </a:lnTo>
                  <a:lnTo>
                    <a:pt x="359" y="793"/>
                  </a:lnTo>
                  <a:lnTo>
                    <a:pt x="225" y="987"/>
                  </a:lnTo>
                  <a:lnTo>
                    <a:pt x="120" y="1136"/>
                  </a:lnTo>
                  <a:lnTo>
                    <a:pt x="31" y="1301"/>
                  </a:lnTo>
                  <a:lnTo>
                    <a:pt x="1" y="1346"/>
                  </a:lnTo>
                  <a:lnTo>
                    <a:pt x="1" y="1390"/>
                  </a:lnTo>
                  <a:lnTo>
                    <a:pt x="1" y="1480"/>
                  </a:lnTo>
                  <a:lnTo>
                    <a:pt x="45" y="1555"/>
                  </a:lnTo>
                  <a:lnTo>
                    <a:pt x="75" y="1585"/>
                  </a:lnTo>
                  <a:lnTo>
                    <a:pt x="120" y="1614"/>
                  </a:lnTo>
                  <a:lnTo>
                    <a:pt x="150" y="1629"/>
                  </a:lnTo>
                  <a:lnTo>
                    <a:pt x="284" y="1629"/>
                  </a:lnTo>
                  <a:lnTo>
                    <a:pt x="359" y="1585"/>
                  </a:lnTo>
                  <a:lnTo>
                    <a:pt x="419" y="1525"/>
                  </a:lnTo>
                  <a:lnTo>
                    <a:pt x="494" y="1390"/>
                  </a:lnTo>
                  <a:lnTo>
                    <a:pt x="583" y="1256"/>
                  </a:lnTo>
                  <a:lnTo>
                    <a:pt x="703" y="1092"/>
                  </a:lnTo>
                  <a:lnTo>
                    <a:pt x="852" y="912"/>
                  </a:lnTo>
                  <a:lnTo>
                    <a:pt x="1017" y="748"/>
                  </a:lnTo>
                  <a:lnTo>
                    <a:pt x="1196" y="584"/>
                  </a:lnTo>
                  <a:lnTo>
                    <a:pt x="1285" y="524"/>
                  </a:lnTo>
                  <a:lnTo>
                    <a:pt x="1390" y="464"/>
                  </a:lnTo>
                  <a:lnTo>
                    <a:pt x="1495" y="404"/>
                  </a:lnTo>
                  <a:lnTo>
                    <a:pt x="1599" y="374"/>
                  </a:lnTo>
                  <a:lnTo>
                    <a:pt x="1704" y="345"/>
                  </a:lnTo>
                  <a:lnTo>
                    <a:pt x="1793" y="330"/>
                  </a:lnTo>
                  <a:lnTo>
                    <a:pt x="1778" y="225"/>
                  </a:lnTo>
                  <a:lnTo>
                    <a:pt x="1734" y="150"/>
                  </a:lnTo>
                  <a:lnTo>
                    <a:pt x="1674" y="91"/>
                  </a:lnTo>
                  <a:lnTo>
                    <a:pt x="1614" y="61"/>
                  </a:lnTo>
                  <a:lnTo>
                    <a:pt x="1539" y="31"/>
                  </a:lnTo>
                  <a:lnTo>
                    <a:pt x="1465" y="16"/>
                  </a:lnTo>
                  <a:lnTo>
                    <a:pt x="13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-700864" y="4575055"/>
              <a:ext cx="54211" cy="47069"/>
            </a:xfrm>
            <a:custGeom>
              <a:rect b="b" l="l" r="r" t="t"/>
              <a:pathLst>
                <a:path extrusionOk="0" h="1674" w="1928">
                  <a:moveTo>
                    <a:pt x="1375" y="1"/>
                  </a:moveTo>
                  <a:lnTo>
                    <a:pt x="1180" y="105"/>
                  </a:lnTo>
                  <a:lnTo>
                    <a:pt x="1061" y="165"/>
                  </a:lnTo>
                  <a:lnTo>
                    <a:pt x="941" y="255"/>
                  </a:lnTo>
                  <a:lnTo>
                    <a:pt x="717" y="434"/>
                  </a:lnTo>
                  <a:lnTo>
                    <a:pt x="523" y="628"/>
                  </a:lnTo>
                  <a:lnTo>
                    <a:pt x="359" y="837"/>
                  </a:lnTo>
                  <a:lnTo>
                    <a:pt x="224" y="1016"/>
                  </a:lnTo>
                  <a:lnTo>
                    <a:pt x="120" y="1181"/>
                  </a:lnTo>
                  <a:lnTo>
                    <a:pt x="15" y="1330"/>
                  </a:lnTo>
                  <a:lnTo>
                    <a:pt x="0" y="1375"/>
                  </a:lnTo>
                  <a:lnTo>
                    <a:pt x="0" y="1420"/>
                  </a:lnTo>
                  <a:lnTo>
                    <a:pt x="0" y="1509"/>
                  </a:lnTo>
                  <a:lnTo>
                    <a:pt x="45" y="1584"/>
                  </a:lnTo>
                  <a:lnTo>
                    <a:pt x="75" y="1614"/>
                  </a:lnTo>
                  <a:lnTo>
                    <a:pt x="105" y="1644"/>
                  </a:lnTo>
                  <a:lnTo>
                    <a:pt x="150" y="1659"/>
                  </a:lnTo>
                  <a:lnTo>
                    <a:pt x="194" y="1674"/>
                  </a:lnTo>
                  <a:lnTo>
                    <a:pt x="284" y="1659"/>
                  </a:lnTo>
                  <a:lnTo>
                    <a:pt x="359" y="1614"/>
                  </a:lnTo>
                  <a:lnTo>
                    <a:pt x="418" y="1554"/>
                  </a:lnTo>
                  <a:lnTo>
                    <a:pt x="493" y="1420"/>
                  </a:lnTo>
                  <a:lnTo>
                    <a:pt x="583" y="1285"/>
                  </a:lnTo>
                  <a:lnTo>
                    <a:pt x="702" y="1121"/>
                  </a:lnTo>
                  <a:lnTo>
                    <a:pt x="837" y="957"/>
                  </a:lnTo>
                  <a:lnTo>
                    <a:pt x="1001" y="777"/>
                  </a:lnTo>
                  <a:lnTo>
                    <a:pt x="1195" y="628"/>
                  </a:lnTo>
                  <a:lnTo>
                    <a:pt x="1285" y="553"/>
                  </a:lnTo>
                  <a:lnTo>
                    <a:pt x="1390" y="494"/>
                  </a:lnTo>
                  <a:lnTo>
                    <a:pt x="1524" y="434"/>
                  </a:lnTo>
                  <a:lnTo>
                    <a:pt x="1673" y="389"/>
                  </a:lnTo>
                  <a:lnTo>
                    <a:pt x="1808" y="359"/>
                  </a:lnTo>
                  <a:lnTo>
                    <a:pt x="1927" y="359"/>
                  </a:lnTo>
                  <a:lnTo>
                    <a:pt x="1927" y="255"/>
                  </a:lnTo>
                  <a:lnTo>
                    <a:pt x="1898" y="180"/>
                  </a:lnTo>
                  <a:lnTo>
                    <a:pt x="1853" y="105"/>
                  </a:lnTo>
                  <a:lnTo>
                    <a:pt x="1793" y="60"/>
                  </a:lnTo>
                  <a:lnTo>
                    <a:pt x="1718" y="30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-765563" y="2987229"/>
              <a:ext cx="62618" cy="161732"/>
            </a:xfrm>
            <a:custGeom>
              <a:rect b="b" l="l" r="r" t="t"/>
              <a:pathLst>
                <a:path extrusionOk="0" h="5752" w="2227">
                  <a:moveTo>
                    <a:pt x="927" y="0"/>
                  </a:moveTo>
                  <a:lnTo>
                    <a:pt x="822" y="15"/>
                  </a:lnTo>
                  <a:lnTo>
                    <a:pt x="733" y="30"/>
                  </a:lnTo>
                  <a:lnTo>
                    <a:pt x="628" y="60"/>
                  </a:lnTo>
                  <a:lnTo>
                    <a:pt x="538" y="105"/>
                  </a:lnTo>
                  <a:lnTo>
                    <a:pt x="464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4" y="344"/>
                  </a:lnTo>
                  <a:lnTo>
                    <a:pt x="195" y="418"/>
                  </a:lnTo>
                  <a:lnTo>
                    <a:pt x="135" y="493"/>
                  </a:lnTo>
                  <a:lnTo>
                    <a:pt x="90" y="568"/>
                  </a:lnTo>
                  <a:lnTo>
                    <a:pt x="60" y="657"/>
                  </a:lnTo>
                  <a:lnTo>
                    <a:pt x="30" y="762"/>
                  </a:lnTo>
                  <a:lnTo>
                    <a:pt x="15" y="852"/>
                  </a:lnTo>
                  <a:lnTo>
                    <a:pt x="0" y="956"/>
                  </a:lnTo>
                  <a:lnTo>
                    <a:pt x="0" y="1046"/>
                  </a:lnTo>
                  <a:lnTo>
                    <a:pt x="269" y="4826"/>
                  </a:lnTo>
                  <a:lnTo>
                    <a:pt x="284" y="4930"/>
                  </a:lnTo>
                  <a:lnTo>
                    <a:pt x="299" y="5020"/>
                  </a:lnTo>
                  <a:lnTo>
                    <a:pt x="329" y="5124"/>
                  </a:lnTo>
                  <a:lnTo>
                    <a:pt x="374" y="5214"/>
                  </a:lnTo>
                  <a:lnTo>
                    <a:pt x="419" y="5289"/>
                  </a:lnTo>
                  <a:lnTo>
                    <a:pt x="464" y="5363"/>
                  </a:lnTo>
                  <a:lnTo>
                    <a:pt x="538" y="5438"/>
                  </a:lnTo>
                  <a:lnTo>
                    <a:pt x="598" y="5498"/>
                  </a:lnTo>
                  <a:lnTo>
                    <a:pt x="673" y="5558"/>
                  </a:lnTo>
                  <a:lnTo>
                    <a:pt x="747" y="5617"/>
                  </a:lnTo>
                  <a:lnTo>
                    <a:pt x="837" y="5662"/>
                  </a:lnTo>
                  <a:lnTo>
                    <a:pt x="927" y="5692"/>
                  </a:lnTo>
                  <a:lnTo>
                    <a:pt x="1016" y="5722"/>
                  </a:lnTo>
                  <a:lnTo>
                    <a:pt x="1121" y="5737"/>
                  </a:lnTo>
                  <a:lnTo>
                    <a:pt x="1211" y="5752"/>
                  </a:lnTo>
                  <a:lnTo>
                    <a:pt x="1315" y="5752"/>
                  </a:lnTo>
                  <a:lnTo>
                    <a:pt x="1420" y="5737"/>
                  </a:lnTo>
                  <a:lnTo>
                    <a:pt x="1509" y="5707"/>
                  </a:lnTo>
                  <a:lnTo>
                    <a:pt x="1599" y="5677"/>
                  </a:lnTo>
                  <a:lnTo>
                    <a:pt x="1689" y="5647"/>
                  </a:lnTo>
                  <a:lnTo>
                    <a:pt x="1778" y="5588"/>
                  </a:lnTo>
                  <a:lnTo>
                    <a:pt x="1853" y="5543"/>
                  </a:lnTo>
                  <a:lnTo>
                    <a:pt x="1928" y="5483"/>
                  </a:lnTo>
                  <a:lnTo>
                    <a:pt x="1987" y="5408"/>
                  </a:lnTo>
                  <a:lnTo>
                    <a:pt x="2047" y="5334"/>
                  </a:lnTo>
                  <a:lnTo>
                    <a:pt x="2092" y="5259"/>
                  </a:lnTo>
                  <a:lnTo>
                    <a:pt x="2137" y="5169"/>
                  </a:lnTo>
                  <a:lnTo>
                    <a:pt x="2182" y="5080"/>
                  </a:lnTo>
                  <a:lnTo>
                    <a:pt x="2197" y="4990"/>
                  </a:lnTo>
                  <a:lnTo>
                    <a:pt x="2226" y="4900"/>
                  </a:lnTo>
                  <a:lnTo>
                    <a:pt x="2226" y="4796"/>
                  </a:lnTo>
                  <a:lnTo>
                    <a:pt x="2226" y="4691"/>
                  </a:lnTo>
                  <a:lnTo>
                    <a:pt x="1973" y="911"/>
                  </a:lnTo>
                  <a:lnTo>
                    <a:pt x="1943" y="777"/>
                  </a:lnTo>
                  <a:lnTo>
                    <a:pt x="1913" y="643"/>
                  </a:lnTo>
                  <a:lnTo>
                    <a:pt x="1853" y="508"/>
                  </a:lnTo>
                  <a:lnTo>
                    <a:pt x="1778" y="404"/>
                  </a:lnTo>
                  <a:lnTo>
                    <a:pt x="1689" y="299"/>
                  </a:lnTo>
                  <a:lnTo>
                    <a:pt x="1599" y="209"/>
                  </a:lnTo>
                  <a:lnTo>
                    <a:pt x="1479" y="135"/>
                  </a:lnTo>
                  <a:lnTo>
                    <a:pt x="1360" y="75"/>
                  </a:lnTo>
                  <a:lnTo>
                    <a:pt x="1255" y="30"/>
                  </a:lnTo>
                  <a:lnTo>
                    <a:pt x="1151" y="15"/>
                  </a:lnTo>
                  <a:lnTo>
                    <a:pt x="103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-711802" y="2966225"/>
              <a:ext cx="134880" cy="168874"/>
            </a:xfrm>
            <a:custGeom>
              <a:rect b="b" l="l" r="r" t="t"/>
              <a:pathLst>
                <a:path extrusionOk="0" h="6006" w="4797">
                  <a:moveTo>
                    <a:pt x="3855" y="0"/>
                  </a:moveTo>
                  <a:lnTo>
                    <a:pt x="3691" y="15"/>
                  </a:lnTo>
                  <a:lnTo>
                    <a:pt x="3526" y="45"/>
                  </a:lnTo>
                  <a:lnTo>
                    <a:pt x="3377" y="105"/>
                  </a:lnTo>
                  <a:lnTo>
                    <a:pt x="3243" y="179"/>
                  </a:lnTo>
                  <a:lnTo>
                    <a:pt x="3108" y="284"/>
                  </a:lnTo>
                  <a:lnTo>
                    <a:pt x="3004" y="418"/>
                  </a:lnTo>
                  <a:lnTo>
                    <a:pt x="180" y="4467"/>
                  </a:lnTo>
                  <a:lnTo>
                    <a:pt x="135" y="4557"/>
                  </a:lnTo>
                  <a:lnTo>
                    <a:pt x="90" y="4646"/>
                  </a:lnTo>
                  <a:lnTo>
                    <a:pt x="46" y="4736"/>
                  </a:lnTo>
                  <a:lnTo>
                    <a:pt x="31" y="4826"/>
                  </a:lnTo>
                  <a:lnTo>
                    <a:pt x="16" y="4915"/>
                  </a:lnTo>
                  <a:lnTo>
                    <a:pt x="1" y="5020"/>
                  </a:lnTo>
                  <a:lnTo>
                    <a:pt x="16" y="5109"/>
                  </a:lnTo>
                  <a:lnTo>
                    <a:pt x="16" y="5199"/>
                  </a:lnTo>
                  <a:lnTo>
                    <a:pt x="46" y="5289"/>
                  </a:lnTo>
                  <a:lnTo>
                    <a:pt x="75" y="5378"/>
                  </a:lnTo>
                  <a:lnTo>
                    <a:pt x="105" y="5468"/>
                  </a:lnTo>
                  <a:lnTo>
                    <a:pt x="150" y="5558"/>
                  </a:lnTo>
                  <a:lnTo>
                    <a:pt x="210" y="5632"/>
                  </a:lnTo>
                  <a:lnTo>
                    <a:pt x="270" y="5707"/>
                  </a:lnTo>
                  <a:lnTo>
                    <a:pt x="344" y="5767"/>
                  </a:lnTo>
                  <a:lnTo>
                    <a:pt x="434" y="5842"/>
                  </a:lnTo>
                  <a:lnTo>
                    <a:pt x="509" y="5886"/>
                  </a:lnTo>
                  <a:lnTo>
                    <a:pt x="598" y="5931"/>
                  </a:lnTo>
                  <a:lnTo>
                    <a:pt x="688" y="5961"/>
                  </a:lnTo>
                  <a:lnTo>
                    <a:pt x="793" y="5991"/>
                  </a:lnTo>
                  <a:lnTo>
                    <a:pt x="882" y="6006"/>
                  </a:lnTo>
                  <a:lnTo>
                    <a:pt x="1061" y="6006"/>
                  </a:lnTo>
                  <a:lnTo>
                    <a:pt x="1166" y="5991"/>
                  </a:lnTo>
                  <a:lnTo>
                    <a:pt x="1256" y="5976"/>
                  </a:lnTo>
                  <a:lnTo>
                    <a:pt x="1345" y="5946"/>
                  </a:lnTo>
                  <a:lnTo>
                    <a:pt x="1435" y="5901"/>
                  </a:lnTo>
                  <a:lnTo>
                    <a:pt x="1510" y="5856"/>
                  </a:lnTo>
                  <a:lnTo>
                    <a:pt x="1599" y="5812"/>
                  </a:lnTo>
                  <a:lnTo>
                    <a:pt x="1659" y="5737"/>
                  </a:lnTo>
                  <a:lnTo>
                    <a:pt x="1734" y="5677"/>
                  </a:lnTo>
                  <a:lnTo>
                    <a:pt x="1794" y="5588"/>
                  </a:lnTo>
                  <a:lnTo>
                    <a:pt x="4617" y="1554"/>
                  </a:lnTo>
                  <a:lnTo>
                    <a:pt x="4662" y="1464"/>
                  </a:lnTo>
                  <a:lnTo>
                    <a:pt x="4707" y="1375"/>
                  </a:lnTo>
                  <a:lnTo>
                    <a:pt x="4752" y="1285"/>
                  </a:lnTo>
                  <a:lnTo>
                    <a:pt x="4766" y="1195"/>
                  </a:lnTo>
                  <a:lnTo>
                    <a:pt x="4781" y="1091"/>
                  </a:lnTo>
                  <a:lnTo>
                    <a:pt x="4796" y="1001"/>
                  </a:lnTo>
                  <a:lnTo>
                    <a:pt x="4781" y="911"/>
                  </a:lnTo>
                  <a:lnTo>
                    <a:pt x="4781" y="807"/>
                  </a:lnTo>
                  <a:lnTo>
                    <a:pt x="4752" y="717"/>
                  </a:lnTo>
                  <a:lnTo>
                    <a:pt x="4722" y="628"/>
                  </a:lnTo>
                  <a:lnTo>
                    <a:pt x="4692" y="538"/>
                  </a:lnTo>
                  <a:lnTo>
                    <a:pt x="4647" y="463"/>
                  </a:lnTo>
                  <a:lnTo>
                    <a:pt x="4587" y="389"/>
                  </a:lnTo>
                  <a:lnTo>
                    <a:pt x="4527" y="314"/>
                  </a:lnTo>
                  <a:lnTo>
                    <a:pt x="4453" y="239"/>
                  </a:lnTo>
                  <a:lnTo>
                    <a:pt x="4363" y="179"/>
                  </a:lnTo>
                  <a:lnTo>
                    <a:pt x="4273" y="120"/>
                  </a:lnTo>
                  <a:lnTo>
                    <a:pt x="4184" y="75"/>
                  </a:lnTo>
                  <a:lnTo>
                    <a:pt x="4020" y="30"/>
                  </a:lnTo>
                  <a:lnTo>
                    <a:pt x="385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-639118" y="2997295"/>
              <a:ext cx="137382" cy="166793"/>
            </a:xfrm>
            <a:custGeom>
              <a:rect b="b" l="l" r="r" t="t"/>
              <a:pathLst>
                <a:path extrusionOk="0" h="5932" w="4886">
                  <a:moveTo>
                    <a:pt x="3959" y="1"/>
                  </a:moveTo>
                  <a:lnTo>
                    <a:pt x="3795" y="16"/>
                  </a:lnTo>
                  <a:lnTo>
                    <a:pt x="3646" y="46"/>
                  </a:lnTo>
                  <a:lnTo>
                    <a:pt x="3496" y="90"/>
                  </a:lnTo>
                  <a:lnTo>
                    <a:pt x="3347" y="165"/>
                  </a:lnTo>
                  <a:lnTo>
                    <a:pt x="3227" y="270"/>
                  </a:lnTo>
                  <a:lnTo>
                    <a:pt x="3108" y="404"/>
                  </a:lnTo>
                  <a:lnTo>
                    <a:pt x="180" y="4363"/>
                  </a:lnTo>
                  <a:lnTo>
                    <a:pt x="135" y="4453"/>
                  </a:lnTo>
                  <a:lnTo>
                    <a:pt x="90" y="4542"/>
                  </a:lnTo>
                  <a:lnTo>
                    <a:pt x="45" y="4632"/>
                  </a:lnTo>
                  <a:lnTo>
                    <a:pt x="15" y="4722"/>
                  </a:lnTo>
                  <a:lnTo>
                    <a:pt x="0" y="4811"/>
                  </a:lnTo>
                  <a:lnTo>
                    <a:pt x="0" y="4901"/>
                  </a:lnTo>
                  <a:lnTo>
                    <a:pt x="0" y="5005"/>
                  </a:lnTo>
                  <a:lnTo>
                    <a:pt x="0" y="5095"/>
                  </a:lnTo>
                  <a:lnTo>
                    <a:pt x="15" y="5185"/>
                  </a:lnTo>
                  <a:lnTo>
                    <a:pt x="45" y="5274"/>
                  </a:lnTo>
                  <a:lnTo>
                    <a:pt x="90" y="5364"/>
                  </a:lnTo>
                  <a:lnTo>
                    <a:pt x="135" y="5454"/>
                  </a:lnTo>
                  <a:lnTo>
                    <a:pt x="180" y="5528"/>
                  </a:lnTo>
                  <a:lnTo>
                    <a:pt x="239" y="5603"/>
                  </a:lnTo>
                  <a:lnTo>
                    <a:pt x="314" y="5678"/>
                  </a:lnTo>
                  <a:lnTo>
                    <a:pt x="389" y="5737"/>
                  </a:lnTo>
                  <a:lnTo>
                    <a:pt x="478" y="5797"/>
                  </a:lnTo>
                  <a:lnTo>
                    <a:pt x="568" y="5842"/>
                  </a:lnTo>
                  <a:lnTo>
                    <a:pt x="658" y="5872"/>
                  </a:lnTo>
                  <a:lnTo>
                    <a:pt x="747" y="5902"/>
                  </a:lnTo>
                  <a:lnTo>
                    <a:pt x="837" y="5917"/>
                  </a:lnTo>
                  <a:lnTo>
                    <a:pt x="927" y="5932"/>
                  </a:lnTo>
                  <a:lnTo>
                    <a:pt x="1031" y="5932"/>
                  </a:lnTo>
                  <a:lnTo>
                    <a:pt x="1121" y="5917"/>
                  </a:lnTo>
                  <a:lnTo>
                    <a:pt x="1210" y="5902"/>
                  </a:lnTo>
                  <a:lnTo>
                    <a:pt x="1300" y="5872"/>
                  </a:lnTo>
                  <a:lnTo>
                    <a:pt x="1390" y="5842"/>
                  </a:lnTo>
                  <a:lnTo>
                    <a:pt x="1479" y="5797"/>
                  </a:lnTo>
                  <a:lnTo>
                    <a:pt x="1554" y="5737"/>
                  </a:lnTo>
                  <a:lnTo>
                    <a:pt x="1629" y="5678"/>
                  </a:lnTo>
                  <a:lnTo>
                    <a:pt x="1703" y="5618"/>
                  </a:lnTo>
                  <a:lnTo>
                    <a:pt x="1763" y="5528"/>
                  </a:lnTo>
                  <a:lnTo>
                    <a:pt x="4691" y="1569"/>
                  </a:lnTo>
                  <a:lnTo>
                    <a:pt x="4751" y="1480"/>
                  </a:lnTo>
                  <a:lnTo>
                    <a:pt x="4796" y="1405"/>
                  </a:lnTo>
                  <a:lnTo>
                    <a:pt x="4841" y="1315"/>
                  </a:lnTo>
                  <a:lnTo>
                    <a:pt x="4856" y="1211"/>
                  </a:lnTo>
                  <a:lnTo>
                    <a:pt x="4886" y="1121"/>
                  </a:lnTo>
                  <a:lnTo>
                    <a:pt x="4886" y="1032"/>
                  </a:lnTo>
                  <a:lnTo>
                    <a:pt x="4886" y="927"/>
                  </a:lnTo>
                  <a:lnTo>
                    <a:pt x="4871" y="837"/>
                  </a:lnTo>
                  <a:lnTo>
                    <a:pt x="4856" y="748"/>
                  </a:lnTo>
                  <a:lnTo>
                    <a:pt x="4826" y="658"/>
                  </a:lnTo>
                  <a:lnTo>
                    <a:pt x="4796" y="568"/>
                  </a:lnTo>
                  <a:lnTo>
                    <a:pt x="4751" y="479"/>
                  </a:lnTo>
                  <a:lnTo>
                    <a:pt x="4691" y="404"/>
                  </a:lnTo>
                  <a:lnTo>
                    <a:pt x="4632" y="329"/>
                  </a:lnTo>
                  <a:lnTo>
                    <a:pt x="4572" y="255"/>
                  </a:lnTo>
                  <a:lnTo>
                    <a:pt x="4482" y="195"/>
                  </a:lnTo>
                  <a:lnTo>
                    <a:pt x="4378" y="120"/>
                  </a:lnTo>
                  <a:lnTo>
                    <a:pt x="4273" y="75"/>
                  </a:lnTo>
                  <a:lnTo>
                    <a:pt x="4124" y="31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-598797" y="3059885"/>
              <a:ext cx="141178" cy="164291"/>
            </a:xfrm>
            <a:custGeom>
              <a:rect b="b" l="l" r="r" t="t"/>
              <a:pathLst>
                <a:path extrusionOk="0" h="5843" w="5021">
                  <a:moveTo>
                    <a:pt x="3945" y="1"/>
                  </a:moveTo>
                  <a:lnTo>
                    <a:pt x="3780" y="31"/>
                  </a:lnTo>
                  <a:lnTo>
                    <a:pt x="3631" y="90"/>
                  </a:lnTo>
                  <a:lnTo>
                    <a:pt x="3496" y="165"/>
                  </a:lnTo>
                  <a:lnTo>
                    <a:pt x="3377" y="255"/>
                  </a:lnTo>
                  <a:lnTo>
                    <a:pt x="3257" y="374"/>
                  </a:lnTo>
                  <a:lnTo>
                    <a:pt x="210" y="4244"/>
                  </a:lnTo>
                  <a:lnTo>
                    <a:pt x="150" y="4333"/>
                  </a:lnTo>
                  <a:lnTo>
                    <a:pt x="105" y="4408"/>
                  </a:lnTo>
                  <a:lnTo>
                    <a:pt x="60" y="4497"/>
                  </a:lnTo>
                  <a:lnTo>
                    <a:pt x="30" y="4587"/>
                  </a:lnTo>
                  <a:lnTo>
                    <a:pt x="15" y="4692"/>
                  </a:lnTo>
                  <a:lnTo>
                    <a:pt x="1" y="4781"/>
                  </a:lnTo>
                  <a:lnTo>
                    <a:pt x="1" y="4871"/>
                  </a:lnTo>
                  <a:lnTo>
                    <a:pt x="1" y="4976"/>
                  </a:lnTo>
                  <a:lnTo>
                    <a:pt x="15" y="5065"/>
                  </a:lnTo>
                  <a:lnTo>
                    <a:pt x="45" y="5155"/>
                  </a:lnTo>
                  <a:lnTo>
                    <a:pt x="75" y="5244"/>
                  </a:lnTo>
                  <a:lnTo>
                    <a:pt x="120" y="5334"/>
                  </a:lnTo>
                  <a:lnTo>
                    <a:pt x="165" y="5409"/>
                  </a:lnTo>
                  <a:lnTo>
                    <a:pt x="225" y="5483"/>
                  </a:lnTo>
                  <a:lnTo>
                    <a:pt x="299" y="5558"/>
                  </a:lnTo>
                  <a:lnTo>
                    <a:pt x="374" y="5633"/>
                  </a:lnTo>
                  <a:lnTo>
                    <a:pt x="449" y="5693"/>
                  </a:lnTo>
                  <a:lnTo>
                    <a:pt x="538" y="5737"/>
                  </a:lnTo>
                  <a:lnTo>
                    <a:pt x="628" y="5767"/>
                  </a:lnTo>
                  <a:lnTo>
                    <a:pt x="718" y="5797"/>
                  </a:lnTo>
                  <a:lnTo>
                    <a:pt x="807" y="5827"/>
                  </a:lnTo>
                  <a:lnTo>
                    <a:pt x="897" y="5842"/>
                  </a:lnTo>
                  <a:lnTo>
                    <a:pt x="1001" y="5842"/>
                  </a:lnTo>
                  <a:lnTo>
                    <a:pt x="1091" y="5827"/>
                  </a:lnTo>
                  <a:lnTo>
                    <a:pt x="1181" y="5812"/>
                  </a:lnTo>
                  <a:lnTo>
                    <a:pt x="1270" y="5797"/>
                  </a:lnTo>
                  <a:lnTo>
                    <a:pt x="1360" y="5752"/>
                  </a:lnTo>
                  <a:lnTo>
                    <a:pt x="1450" y="5723"/>
                  </a:lnTo>
                  <a:lnTo>
                    <a:pt x="1539" y="5663"/>
                  </a:lnTo>
                  <a:lnTo>
                    <a:pt x="1614" y="5603"/>
                  </a:lnTo>
                  <a:lnTo>
                    <a:pt x="1689" y="5543"/>
                  </a:lnTo>
                  <a:lnTo>
                    <a:pt x="1748" y="5469"/>
                  </a:lnTo>
                  <a:lnTo>
                    <a:pt x="4796" y="1599"/>
                  </a:lnTo>
                  <a:lnTo>
                    <a:pt x="4856" y="1510"/>
                  </a:lnTo>
                  <a:lnTo>
                    <a:pt x="4916" y="1420"/>
                  </a:lnTo>
                  <a:lnTo>
                    <a:pt x="4946" y="1345"/>
                  </a:lnTo>
                  <a:lnTo>
                    <a:pt x="4975" y="1241"/>
                  </a:lnTo>
                  <a:lnTo>
                    <a:pt x="5005" y="1151"/>
                  </a:lnTo>
                  <a:lnTo>
                    <a:pt x="5005" y="1061"/>
                  </a:lnTo>
                  <a:lnTo>
                    <a:pt x="5020" y="972"/>
                  </a:lnTo>
                  <a:lnTo>
                    <a:pt x="5005" y="867"/>
                  </a:lnTo>
                  <a:lnTo>
                    <a:pt x="4990" y="778"/>
                  </a:lnTo>
                  <a:lnTo>
                    <a:pt x="4960" y="688"/>
                  </a:lnTo>
                  <a:lnTo>
                    <a:pt x="4931" y="598"/>
                  </a:lnTo>
                  <a:lnTo>
                    <a:pt x="4886" y="509"/>
                  </a:lnTo>
                  <a:lnTo>
                    <a:pt x="4841" y="434"/>
                  </a:lnTo>
                  <a:lnTo>
                    <a:pt x="4781" y="359"/>
                  </a:lnTo>
                  <a:lnTo>
                    <a:pt x="4721" y="285"/>
                  </a:lnTo>
                  <a:lnTo>
                    <a:pt x="4632" y="210"/>
                  </a:lnTo>
                  <a:lnTo>
                    <a:pt x="4527" y="135"/>
                  </a:lnTo>
                  <a:lnTo>
                    <a:pt x="4393" y="75"/>
                  </a:lnTo>
                  <a:lnTo>
                    <a:pt x="4243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-1202427" y="3395524"/>
              <a:ext cx="431013" cy="371770"/>
            </a:xfrm>
            <a:custGeom>
              <a:rect b="b" l="l" r="r" t="t"/>
              <a:pathLst>
                <a:path extrusionOk="0" h="13222" w="15329">
                  <a:moveTo>
                    <a:pt x="8949" y="0"/>
                  </a:moveTo>
                  <a:lnTo>
                    <a:pt x="8830" y="15"/>
                  </a:lnTo>
                  <a:lnTo>
                    <a:pt x="8725" y="45"/>
                  </a:lnTo>
                  <a:lnTo>
                    <a:pt x="8620" y="105"/>
                  </a:lnTo>
                  <a:lnTo>
                    <a:pt x="8516" y="165"/>
                  </a:lnTo>
                  <a:lnTo>
                    <a:pt x="8426" y="239"/>
                  </a:lnTo>
                  <a:lnTo>
                    <a:pt x="8337" y="344"/>
                  </a:lnTo>
                  <a:lnTo>
                    <a:pt x="5289" y="4437"/>
                  </a:lnTo>
                  <a:lnTo>
                    <a:pt x="4049" y="6096"/>
                  </a:lnTo>
                  <a:lnTo>
                    <a:pt x="0" y="11549"/>
                  </a:lnTo>
                  <a:lnTo>
                    <a:pt x="299" y="11773"/>
                  </a:lnTo>
                  <a:lnTo>
                    <a:pt x="628" y="11967"/>
                  </a:lnTo>
                  <a:lnTo>
                    <a:pt x="956" y="12161"/>
                  </a:lnTo>
                  <a:lnTo>
                    <a:pt x="1285" y="12340"/>
                  </a:lnTo>
                  <a:lnTo>
                    <a:pt x="1614" y="12490"/>
                  </a:lnTo>
                  <a:lnTo>
                    <a:pt x="1957" y="12639"/>
                  </a:lnTo>
                  <a:lnTo>
                    <a:pt x="2301" y="12759"/>
                  </a:lnTo>
                  <a:lnTo>
                    <a:pt x="2645" y="12878"/>
                  </a:lnTo>
                  <a:lnTo>
                    <a:pt x="3003" y="12968"/>
                  </a:lnTo>
                  <a:lnTo>
                    <a:pt x="3347" y="13058"/>
                  </a:lnTo>
                  <a:lnTo>
                    <a:pt x="3705" y="13117"/>
                  </a:lnTo>
                  <a:lnTo>
                    <a:pt x="4064" y="13162"/>
                  </a:lnTo>
                  <a:lnTo>
                    <a:pt x="4422" y="13207"/>
                  </a:lnTo>
                  <a:lnTo>
                    <a:pt x="4781" y="13222"/>
                  </a:lnTo>
                  <a:lnTo>
                    <a:pt x="5498" y="13222"/>
                  </a:lnTo>
                  <a:lnTo>
                    <a:pt x="5857" y="13192"/>
                  </a:lnTo>
                  <a:lnTo>
                    <a:pt x="6200" y="13147"/>
                  </a:lnTo>
                  <a:lnTo>
                    <a:pt x="6559" y="13087"/>
                  </a:lnTo>
                  <a:lnTo>
                    <a:pt x="6902" y="13028"/>
                  </a:lnTo>
                  <a:lnTo>
                    <a:pt x="7261" y="12938"/>
                  </a:lnTo>
                  <a:lnTo>
                    <a:pt x="7605" y="12833"/>
                  </a:lnTo>
                  <a:lnTo>
                    <a:pt x="7933" y="12729"/>
                  </a:lnTo>
                  <a:lnTo>
                    <a:pt x="8277" y="12594"/>
                  </a:lnTo>
                  <a:lnTo>
                    <a:pt x="8605" y="12460"/>
                  </a:lnTo>
                  <a:lnTo>
                    <a:pt x="8934" y="12296"/>
                  </a:lnTo>
                  <a:lnTo>
                    <a:pt x="9248" y="12131"/>
                  </a:lnTo>
                  <a:lnTo>
                    <a:pt x="9562" y="11937"/>
                  </a:lnTo>
                  <a:lnTo>
                    <a:pt x="9860" y="11743"/>
                  </a:lnTo>
                  <a:lnTo>
                    <a:pt x="10159" y="11534"/>
                  </a:lnTo>
                  <a:lnTo>
                    <a:pt x="10443" y="11310"/>
                  </a:lnTo>
                  <a:lnTo>
                    <a:pt x="10727" y="11071"/>
                  </a:lnTo>
                  <a:lnTo>
                    <a:pt x="11041" y="10772"/>
                  </a:lnTo>
                  <a:lnTo>
                    <a:pt x="11325" y="10473"/>
                  </a:lnTo>
                  <a:lnTo>
                    <a:pt x="11608" y="10144"/>
                  </a:lnTo>
                  <a:lnTo>
                    <a:pt x="11877" y="9801"/>
                  </a:lnTo>
                  <a:lnTo>
                    <a:pt x="12968" y="8337"/>
                  </a:lnTo>
                  <a:lnTo>
                    <a:pt x="15164" y="5394"/>
                  </a:lnTo>
                  <a:lnTo>
                    <a:pt x="15224" y="5289"/>
                  </a:lnTo>
                  <a:lnTo>
                    <a:pt x="15284" y="5169"/>
                  </a:lnTo>
                  <a:lnTo>
                    <a:pt x="15313" y="5065"/>
                  </a:lnTo>
                  <a:lnTo>
                    <a:pt x="15328" y="4945"/>
                  </a:lnTo>
                  <a:lnTo>
                    <a:pt x="15328" y="4826"/>
                  </a:lnTo>
                  <a:lnTo>
                    <a:pt x="15313" y="4721"/>
                  </a:lnTo>
                  <a:lnTo>
                    <a:pt x="15284" y="4602"/>
                  </a:lnTo>
                  <a:lnTo>
                    <a:pt x="15239" y="4497"/>
                  </a:lnTo>
                  <a:lnTo>
                    <a:pt x="15179" y="4408"/>
                  </a:lnTo>
                  <a:lnTo>
                    <a:pt x="15119" y="4318"/>
                  </a:lnTo>
                  <a:lnTo>
                    <a:pt x="15030" y="4228"/>
                  </a:lnTo>
                  <a:lnTo>
                    <a:pt x="14940" y="4154"/>
                  </a:lnTo>
                  <a:lnTo>
                    <a:pt x="14835" y="4109"/>
                  </a:lnTo>
                  <a:lnTo>
                    <a:pt x="14731" y="4064"/>
                  </a:lnTo>
                  <a:lnTo>
                    <a:pt x="14596" y="4034"/>
                  </a:lnTo>
                  <a:lnTo>
                    <a:pt x="14477" y="4019"/>
                  </a:lnTo>
                  <a:lnTo>
                    <a:pt x="14029" y="4004"/>
                  </a:lnTo>
                  <a:lnTo>
                    <a:pt x="13610" y="3959"/>
                  </a:lnTo>
                  <a:lnTo>
                    <a:pt x="13222" y="3885"/>
                  </a:lnTo>
                  <a:lnTo>
                    <a:pt x="12833" y="3795"/>
                  </a:lnTo>
                  <a:lnTo>
                    <a:pt x="12475" y="3661"/>
                  </a:lnTo>
                  <a:lnTo>
                    <a:pt x="12146" y="3511"/>
                  </a:lnTo>
                  <a:lnTo>
                    <a:pt x="11818" y="3347"/>
                  </a:lnTo>
                  <a:lnTo>
                    <a:pt x="11519" y="3138"/>
                  </a:lnTo>
                  <a:lnTo>
                    <a:pt x="11250" y="2914"/>
                  </a:lnTo>
                  <a:lnTo>
                    <a:pt x="10981" y="2660"/>
                  </a:lnTo>
                  <a:lnTo>
                    <a:pt x="10742" y="2376"/>
                  </a:lnTo>
                  <a:lnTo>
                    <a:pt x="10518" y="2077"/>
                  </a:lnTo>
                  <a:lnTo>
                    <a:pt x="10324" y="1748"/>
                  </a:lnTo>
                  <a:lnTo>
                    <a:pt x="10144" y="1390"/>
                  </a:lnTo>
                  <a:lnTo>
                    <a:pt x="9980" y="1001"/>
                  </a:lnTo>
                  <a:lnTo>
                    <a:pt x="9845" y="598"/>
                  </a:lnTo>
                  <a:lnTo>
                    <a:pt x="9801" y="478"/>
                  </a:lnTo>
                  <a:lnTo>
                    <a:pt x="9741" y="359"/>
                  </a:lnTo>
                  <a:lnTo>
                    <a:pt x="9666" y="269"/>
                  </a:lnTo>
                  <a:lnTo>
                    <a:pt x="9577" y="195"/>
                  </a:lnTo>
                  <a:lnTo>
                    <a:pt x="9487" y="120"/>
                  </a:lnTo>
                  <a:lnTo>
                    <a:pt x="9382" y="75"/>
                  </a:lnTo>
                  <a:lnTo>
                    <a:pt x="9278" y="30"/>
                  </a:lnTo>
                  <a:lnTo>
                    <a:pt x="91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-844545" y="3068292"/>
              <a:ext cx="304597" cy="316744"/>
            </a:xfrm>
            <a:custGeom>
              <a:rect b="b" l="l" r="r" t="t"/>
              <a:pathLst>
                <a:path extrusionOk="0" h="11265" w="10833">
                  <a:moveTo>
                    <a:pt x="6559" y="0"/>
                  </a:moveTo>
                  <a:lnTo>
                    <a:pt x="6365" y="15"/>
                  </a:lnTo>
                  <a:lnTo>
                    <a:pt x="6156" y="30"/>
                  </a:lnTo>
                  <a:lnTo>
                    <a:pt x="5947" y="45"/>
                  </a:lnTo>
                  <a:lnTo>
                    <a:pt x="5753" y="90"/>
                  </a:lnTo>
                  <a:lnTo>
                    <a:pt x="5543" y="135"/>
                  </a:lnTo>
                  <a:lnTo>
                    <a:pt x="5349" y="195"/>
                  </a:lnTo>
                  <a:lnTo>
                    <a:pt x="5155" y="254"/>
                  </a:lnTo>
                  <a:lnTo>
                    <a:pt x="4961" y="329"/>
                  </a:lnTo>
                  <a:lnTo>
                    <a:pt x="4767" y="404"/>
                  </a:lnTo>
                  <a:lnTo>
                    <a:pt x="4587" y="508"/>
                  </a:lnTo>
                  <a:lnTo>
                    <a:pt x="4408" y="598"/>
                  </a:lnTo>
                  <a:lnTo>
                    <a:pt x="4229" y="718"/>
                  </a:lnTo>
                  <a:lnTo>
                    <a:pt x="4064" y="837"/>
                  </a:lnTo>
                  <a:lnTo>
                    <a:pt x="3900" y="972"/>
                  </a:lnTo>
                  <a:lnTo>
                    <a:pt x="3736" y="1106"/>
                  </a:lnTo>
                  <a:lnTo>
                    <a:pt x="3571" y="1255"/>
                  </a:lnTo>
                  <a:lnTo>
                    <a:pt x="3437" y="1405"/>
                  </a:lnTo>
                  <a:lnTo>
                    <a:pt x="3288" y="1584"/>
                  </a:lnTo>
                  <a:lnTo>
                    <a:pt x="3153" y="1748"/>
                  </a:lnTo>
                  <a:lnTo>
                    <a:pt x="165" y="5872"/>
                  </a:lnTo>
                  <a:lnTo>
                    <a:pt x="90" y="5976"/>
                  </a:lnTo>
                  <a:lnTo>
                    <a:pt x="46" y="6081"/>
                  </a:lnTo>
                  <a:lnTo>
                    <a:pt x="16" y="6185"/>
                  </a:lnTo>
                  <a:lnTo>
                    <a:pt x="1" y="6290"/>
                  </a:lnTo>
                  <a:lnTo>
                    <a:pt x="1" y="6410"/>
                  </a:lnTo>
                  <a:lnTo>
                    <a:pt x="16" y="6514"/>
                  </a:lnTo>
                  <a:lnTo>
                    <a:pt x="46" y="6619"/>
                  </a:lnTo>
                  <a:lnTo>
                    <a:pt x="90" y="6708"/>
                  </a:lnTo>
                  <a:lnTo>
                    <a:pt x="150" y="6798"/>
                  </a:lnTo>
                  <a:lnTo>
                    <a:pt x="225" y="6888"/>
                  </a:lnTo>
                  <a:lnTo>
                    <a:pt x="300" y="6962"/>
                  </a:lnTo>
                  <a:lnTo>
                    <a:pt x="389" y="7022"/>
                  </a:lnTo>
                  <a:lnTo>
                    <a:pt x="494" y="7067"/>
                  </a:lnTo>
                  <a:lnTo>
                    <a:pt x="598" y="7112"/>
                  </a:lnTo>
                  <a:lnTo>
                    <a:pt x="703" y="7127"/>
                  </a:lnTo>
                  <a:lnTo>
                    <a:pt x="1301" y="7127"/>
                  </a:lnTo>
                  <a:lnTo>
                    <a:pt x="1734" y="7142"/>
                  </a:lnTo>
                  <a:lnTo>
                    <a:pt x="2152" y="7201"/>
                  </a:lnTo>
                  <a:lnTo>
                    <a:pt x="2556" y="7291"/>
                  </a:lnTo>
                  <a:lnTo>
                    <a:pt x="2929" y="7396"/>
                  </a:lnTo>
                  <a:lnTo>
                    <a:pt x="3108" y="7470"/>
                  </a:lnTo>
                  <a:lnTo>
                    <a:pt x="3273" y="7545"/>
                  </a:lnTo>
                  <a:lnTo>
                    <a:pt x="3452" y="7635"/>
                  </a:lnTo>
                  <a:lnTo>
                    <a:pt x="3601" y="7724"/>
                  </a:lnTo>
                  <a:lnTo>
                    <a:pt x="3766" y="7829"/>
                  </a:lnTo>
                  <a:lnTo>
                    <a:pt x="3915" y="7933"/>
                  </a:lnTo>
                  <a:lnTo>
                    <a:pt x="4064" y="8038"/>
                  </a:lnTo>
                  <a:lnTo>
                    <a:pt x="4199" y="8172"/>
                  </a:lnTo>
                  <a:lnTo>
                    <a:pt x="4333" y="8292"/>
                  </a:lnTo>
                  <a:lnTo>
                    <a:pt x="4453" y="8441"/>
                  </a:lnTo>
                  <a:lnTo>
                    <a:pt x="4587" y="8576"/>
                  </a:lnTo>
                  <a:lnTo>
                    <a:pt x="4692" y="8725"/>
                  </a:lnTo>
                  <a:lnTo>
                    <a:pt x="4916" y="9054"/>
                  </a:lnTo>
                  <a:lnTo>
                    <a:pt x="5110" y="9412"/>
                  </a:lnTo>
                  <a:lnTo>
                    <a:pt x="5275" y="9801"/>
                  </a:lnTo>
                  <a:lnTo>
                    <a:pt x="5424" y="10219"/>
                  </a:lnTo>
                  <a:lnTo>
                    <a:pt x="5558" y="10667"/>
                  </a:lnTo>
                  <a:lnTo>
                    <a:pt x="5603" y="10787"/>
                  </a:lnTo>
                  <a:lnTo>
                    <a:pt x="5648" y="10891"/>
                  </a:lnTo>
                  <a:lnTo>
                    <a:pt x="5708" y="10981"/>
                  </a:lnTo>
                  <a:lnTo>
                    <a:pt x="5782" y="11071"/>
                  </a:lnTo>
                  <a:lnTo>
                    <a:pt x="5872" y="11130"/>
                  </a:lnTo>
                  <a:lnTo>
                    <a:pt x="5962" y="11190"/>
                  </a:lnTo>
                  <a:lnTo>
                    <a:pt x="6066" y="11235"/>
                  </a:lnTo>
                  <a:lnTo>
                    <a:pt x="6171" y="11250"/>
                  </a:lnTo>
                  <a:lnTo>
                    <a:pt x="6275" y="11265"/>
                  </a:lnTo>
                  <a:lnTo>
                    <a:pt x="6380" y="11265"/>
                  </a:lnTo>
                  <a:lnTo>
                    <a:pt x="6485" y="11250"/>
                  </a:lnTo>
                  <a:lnTo>
                    <a:pt x="6589" y="11220"/>
                  </a:lnTo>
                  <a:lnTo>
                    <a:pt x="6694" y="11175"/>
                  </a:lnTo>
                  <a:lnTo>
                    <a:pt x="6798" y="11115"/>
                  </a:lnTo>
                  <a:lnTo>
                    <a:pt x="6888" y="11041"/>
                  </a:lnTo>
                  <a:lnTo>
                    <a:pt x="6963" y="10951"/>
                  </a:lnTo>
                  <a:lnTo>
                    <a:pt x="10025" y="6753"/>
                  </a:lnTo>
                  <a:lnTo>
                    <a:pt x="10145" y="6574"/>
                  </a:lnTo>
                  <a:lnTo>
                    <a:pt x="10249" y="6395"/>
                  </a:lnTo>
                  <a:lnTo>
                    <a:pt x="10354" y="6200"/>
                  </a:lnTo>
                  <a:lnTo>
                    <a:pt x="10459" y="6006"/>
                  </a:lnTo>
                  <a:lnTo>
                    <a:pt x="10533" y="5827"/>
                  </a:lnTo>
                  <a:lnTo>
                    <a:pt x="10608" y="5618"/>
                  </a:lnTo>
                  <a:lnTo>
                    <a:pt x="10668" y="5424"/>
                  </a:lnTo>
                  <a:lnTo>
                    <a:pt x="10727" y="5229"/>
                  </a:lnTo>
                  <a:lnTo>
                    <a:pt x="10757" y="5020"/>
                  </a:lnTo>
                  <a:lnTo>
                    <a:pt x="10802" y="4826"/>
                  </a:lnTo>
                  <a:lnTo>
                    <a:pt x="10817" y="4617"/>
                  </a:lnTo>
                  <a:lnTo>
                    <a:pt x="10832" y="4423"/>
                  </a:lnTo>
                  <a:lnTo>
                    <a:pt x="10832" y="4213"/>
                  </a:lnTo>
                  <a:lnTo>
                    <a:pt x="10832" y="4019"/>
                  </a:lnTo>
                  <a:lnTo>
                    <a:pt x="10817" y="3810"/>
                  </a:lnTo>
                  <a:lnTo>
                    <a:pt x="10787" y="3616"/>
                  </a:lnTo>
                  <a:lnTo>
                    <a:pt x="10757" y="3407"/>
                  </a:lnTo>
                  <a:lnTo>
                    <a:pt x="10713" y="3212"/>
                  </a:lnTo>
                  <a:lnTo>
                    <a:pt x="10653" y="3018"/>
                  </a:lnTo>
                  <a:lnTo>
                    <a:pt x="10593" y="2824"/>
                  </a:lnTo>
                  <a:lnTo>
                    <a:pt x="10518" y="2645"/>
                  </a:lnTo>
                  <a:lnTo>
                    <a:pt x="10429" y="2451"/>
                  </a:lnTo>
                  <a:lnTo>
                    <a:pt x="10339" y="2271"/>
                  </a:lnTo>
                  <a:lnTo>
                    <a:pt x="10249" y="2092"/>
                  </a:lnTo>
                  <a:lnTo>
                    <a:pt x="10130" y="1913"/>
                  </a:lnTo>
                  <a:lnTo>
                    <a:pt x="10010" y="1748"/>
                  </a:lnTo>
                  <a:lnTo>
                    <a:pt x="9891" y="1584"/>
                  </a:lnTo>
                  <a:lnTo>
                    <a:pt x="9756" y="1420"/>
                  </a:lnTo>
                  <a:lnTo>
                    <a:pt x="9607" y="1270"/>
                  </a:lnTo>
                  <a:lnTo>
                    <a:pt x="9458" y="1121"/>
                  </a:lnTo>
                  <a:lnTo>
                    <a:pt x="9293" y="972"/>
                  </a:lnTo>
                  <a:lnTo>
                    <a:pt x="9129" y="852"/>
                  </a:lnTo>
                  <a:lnTo>
                    <a:pt x="8950" y="718"/>
                  </a:lnTo>
                  <a:lnTo>
                    <a:pt x="8755" y="598"/>
                  </a:lnTo>
                  <a:lnTo>
                    <a:pt x="8576" y="493"/>
                  </a:lnTo>
                  <a:lnTo>
                    <a:pt x="8382" y="404"/>
                  </a:lnTo>
                  <a:lnTo>
                    <a:pt x="8188" y="314"/>
                  </a:lnTo>
                  <a:lnTo>
                    <a:pt x="7994" y="240"/>
                  </a:lnTo>
                  <a:lnTo>
                    <a:pt x="7784" y="180"/>
                  </a:lnTo>
                  <a:lnTo>
                    <a:pt x="7590" y="120"/>
                  </a:lnTo>
                  <a:lnTo>
                    <a:pt x="7381" y="75"/>
                  </a:lnTo>
                  <a:lnTo>
                    <a:pt x="7172" y="45"/>
                  </a:lnTo>
                  <a:lnTo>
                    <a:pt x="6978" y="15"/>
                  </a:lnTo>
                  <a:lnTo>
                    <a:pt x="67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-926874" y="3266970"/>
              <a:ext cx="240320" cy="240320"/>
            </a:xfrm>
            <a:custGeom>
              <a:rect b="b" l="l" r="r" t="t"/>
              <a:pathLst>
                <a:path extrusionOk="0" h="8547" w="8547">
                  <a:moveTo>
                    <a:pt x="4064" y="1"/>
                  </a:moveTo>
                  <a:lnTo>
                    <a:pt x="3855" y="16"/>
                  </a:lnTo>
                  <a:lnTo>
                    <a:pt x="3646" y="46"/>
                  </a:lnTo>
                  <a:lnTo>
                    <a:pt x="3452" y="76"/>
                  </a:lnTo>
                  <a:lnTo>
                    <a:pt x="3243" y="120"/>
                  </a:lnTo>
                  <a:lnTo>
                    <a:pt x="3048" y="180"/>
                  </a:lnTo>
                  <a:lnTo>
                    <a:pt x="2854" y="240"/>
                  </a:lnTo>
                  <a:lnTo>
                    <a:pt x="2660" y="315"/>
                  </a:lnTo>
                  <a:lnTo>
                    <a:pt x="2466" y="404"/>
                  </a:lnTo>
                  <a:lnTo>
                    <a:pt x="2286" y="494"/>
                  </a:lnTo>
                  <a:lnTo>
                    <a:pt x="2107" y="584"/>
                  </a:lnTo>
                  <a:lnTo>
                    <a:pt x="1928" y="703"/>
                  </a:lnTo>
                  <a:lnTo>
                    <a:pt x="1749" y="823"/>
                  </a:lnTo>
                  <a:lnTo>
                    <a:pt x="1584" y="942"/>
                  </a:lnTo>
                  <a:lnTo>
                    <a:pt x="1420" y="1091"/>
                  </a:lnTo>
                  <a:lnTo>
                    <a:pt x="1271" y="1226"/>
                  </a:lnTo>
                  <a:lnTo>
                    <a:pt x="1121" y="1390"/>
                  </a:lnTo>
                  <a:lnTo>
                    <a:pt x="972" y="1555"/>
                  </a:lnTo>
                  <a:lnTo>
                    <a:pt x="837" y="1719"/>
                  </a:lnTo>
                  <a:lnTo>
                    <a:pt x="718" y="1898"/>
                  </a:lnTo>
                  <a:lnTo>
                    <a:pt x="598" y="2092"/>
                  </a:lnTo>
                  <a:lnTo>
                    <a:pt x="494" y="2272"/>
                  </a:lnTo>
                  <a:lnTo>
                    <a:pt x="389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65" y="3063"/>
                  </a:lnTo>
                  <a:lnTo>
                    <a:pt x="120" y="3258"/>
                  </a:lnTo>
                  <a:lnTo>
                    <a:pt x="75" y="3467"/>
                  </a:lnTo>
                  <a:lnTo>
                    <a:pt x="31" y="3661"/>
                  </a:lnTo>
                  <a:lnTo>
                    <a:pt x="16" y="3870"/>
                  </a:lnTo>
                  <a:lnTo>
                    <a:pt x="1" y="4079"/>
                  </a:lnTo>
                  <a:lnTo>
                    <a:pt x="1" y="4289"/>
                  </a:lnTo>
                  <a:lnTo>
                    <a:pt x="1" y="4483"/>
                  </a:lnTo>
                  <a:lnTo>
                    <a:pt x="16" y="4692"/>
                  </a:lnTo>
                  <a:lnTo>
                    <a:pt x="45" y="4901"/>
                  </a:lnTo>
                  <a:lnTo>
                    <a:pt x="75" y="5095"/>
                  </a:lnTo>
                  <a:lnTo>
                    <a:pt x="120" y="5304"/>
                  </a:lnTo>
                  <a:lnTo>
                    <a:pt x="165" y="5499"/>
                  </a:lnTo>
                  <a:lnTo>
                    <a:pt x="240" y="5693"/>
                  </a:lnTo>
                  <a:lnTo>
                    <a:pt x="314" y="5887"/>
                  </a:lnTo>
                  <a:lnTo>
                    <a:pt x="389" y="6081"/>
                  </a:lnTo>
                  <a:lnTo>
                    <a:pt x="479" y="6261"/>
                  </a:lnTo>
                  <a:lnTo>
                    <a:pt x="583" y="6440"/>
                  </a:lnTo>
                  <a:lnTo>
                    <a:pt x="688" y="6619"/>
                  </a:lnTo>
                  <a:lnTo>
                    <a:pt x="807" y="6798"/>
                  </a:lnTo>
                  <a:lnTo>
                    <a:pt x="942" y="6963"/>
                  </a:lnTo>
                  <a:lnTo>
                    <a:pt x="1076" y="7127"/>
                  </a:lnTo>
                  <a:lnTo>
                    <a:pt x="1226" y="7276"/>
                  </a:lnTo>
                  <a:lnTo>
                    <a:pt x="1375" y="7426"/>
                  </a:lnTo>
                  <a:lnTo>
                    <a:pt x="1539" y="7575"/>
                  </a:lnTo>
                  <a:lnTo>
                    <a:pt x="1719" y="7710"/>
                  </a:lnTo>
                  <a:lnTo>
                    <a:pt x="1898" y="7829"/>
                  </a:lnTo>
                  <a:lnTo>
                    <a:pt x="2077" y="7949"/>
                  </a:lnTo>
                  <a:lnTo>
                    <a:pt x="2271" y="8053"/>
                  </a:lnTo>
                  <a:lnTo>
                    <a:pt x="2466" y="8158"/>
                  </a:lnTo>
                  <a:lnTo>
                    <a:pt x="2660" y="8233"/>
                  </a:lnTo>
                  <a:lnTo>
                    <a:pt x="2854" y="8307"/>
                  </a:lnTo>
                  <a:lnTo>
                    <a:pt x="3048" y="8382"/>
                  </a:lnTo>
                  <a:lnTo>
                    <a:pt x="3257" y="8427"/>
                  </a:lnTo>
                  <a:lnTo>
                    <a:pt x="3452" y="8472"/>
                  </a:lnTo>
                  <a:lnTo>
                    <a:pt x="3661" y="8516"/>
                  </a:lnTo>
                  <a:lnTo>
                    <a:pt x="3870" y="8531"/>
                  </a:lnTo>
                  <a:lnTo>
                    <a:pt x="4064" y="8546"/>
                  </a:lnTo>
                  <a:lnTo>
                    <a:pt x="4483" y="8546"/>
                  </a:lnTo>
                  <a:lnTo>
                    <a:pt x="4677" y="8531"/>
                  </a:lnTo>
                  <a:lnTo>
                    <a:pt x="4886" y="8501"/>
                  </a:lnTo>
                  <a:lnTo>
                    <a:pt x="5095" y="8472"/>
                  </a:lnTo>
                  <a:lnTo>
                    <a:pt x="5289" y="8427"/>
                  </a:lnTo>
                  <a:lnTo>
                    <a:pt x="5484" y="8382"/>
                  </a:lnTo>
                  <a:lnTo>
                    <a:pt x="5678" y="8307"/>
                  </a:lnTo>
                  <a:lnTo>
                    <a:pt x="5872" y="8233"/>
                  </a:lnTo>
                  <a:lnTo>
                    <a:pt x="6066" y="8158"/>
                  </a:lnTo>
                  <a:lnTo>
                    <a:pt x="6245" y="8068"/>
                  </a:lnTo>
                  <a:lnTo>
                    <a:pt x="6440" y="7964"/>
                  </a:lnTo>
                  <a:lnTo>
                    <a:pt x="6604" y="7859"/>
                  </a:lnTo>
                  <a:lnTo>
                    <a:pt x="6783" y="7740"/>
                  </a:lnTo>
                  <a:lnTo>
                    <a:pt x="6948" y="7605"/>
                  </a:lnTo>
                  <a:lnTo>
                    <a:pt x="7112" y="7471"/>
                  </a:lnTo>
                  <a:lnTo>
                    <a:pt x="7261" y="7321"/>
                  </a:lnTo>
                  <a:lnTo>
                    <a:pt x="7426" y="7172"/>
                  </a:lnTo>
                  <a:lnTo>
                    <a:pt x="7560" y="7008"/>
                  </a:lnTo>
                  <a:lnTo>
                    <a:pt x="7695" y="6828"/>
                  </a:lnTo>
                  <a:lnTo>
                    <a:pt x="7829" y="6649"/>
                  </a:lnTo>
                  <a:lnTo>
                    <a:pt x="7934" y="6470"/>
                  </a:lnTo>
                  <a:lnTo>
                    <a:pt x="8053" y="6275"/>
                  </a:lnTo>
                  <a:lnTo>
                    <a:pt x="8143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9"/>
                  </a:lnTo>
                  <a:lnTo>
                    <a:pt x="8427" y="5289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77"/>
                  </a:lnTo>
                  <a:lnTo>
                    <a:pt x="8546" y="4483"/>
                  </a:lnTo>
                  <a:lnTo>
                    <a:pt x="8546" y="4274"/>
                  </a:lnTo>
                  <a:lnTo>
                    <a:pt x="8531" y="4064"/>
                  </a:lnTo>
                  <a:lnTo>
                    <a:pt x="8516" y="3855"/>
                  </a:lnTo>
                  <a:lnTo>
                    <a:pt x="8501" y="3661"/>
                  </a:lnTo>
                  <a:lnTo>
                    <a:pt x="8456" y="3452"/>
                  </a:lnTo>
                  <a:lnTo>
                    <a:pt x="8427" y="3258"/>
                  </a:lnTo>
                  <a:lnTo>
                    <a:pt x="8367" y="3063"/>
                  </a:lnTo>
                  <a:lnTo>
                    <a:pt x="8307" y="2869"/>
                  </a:lnTo>
                  <a:lnTo>
                    <a:pt x="8232" y="2675"/>
                  </a:lnTo>
                  <a:lnTo>
                    <a:pt x="8143" y="2481"/>
                  </a:lnTo>
                  <a:lnTo>
                    <a:pt x="8053" y="2287"/>
                  </a:lnTo>
                  <a:lnTo>
                    <a:pt x="7949" y="2107"/>
                  </a:lnTo>
                  <a:lnTo>
                    <a:pt x="7844" y="1928"/>
                  </a:lnTo>
                  <a:lnTo>
                    <a:pt x="7724" y="1764"/>
                  </a:lnTo>
                  <a:lnTo>
                    <a:pt x="7605" y="1599"/>
                  </a:lnTo>
                  <a:lnTo>
                    <a:pt x="7456" y="1435"/>
                  </a:lnTo>
                  <a:lnTo>
                    <a:pt x="7321" y="1271"/>
                  </a:lnTo>
                  <a:lnTo>
                    <a:pt x="7157" y="1121"/>
                  </a:lnTo>
                  <a:lnTo>
                    <a:pt x="6992" y="987"/>
                  </a:lnTo>
                  <a:lnTo>
                    <a:pt x="6828" y="852"/>
                  </a:lnTo>
                  <a:lnTo>
                    <a:pt x="6649" y="718"/>
                  </a:lnTo>
                  <a:lnTo>
                    <a:pt x="6455" y="598"/>
                  </a:lnTo>
                  <a:lnTo>
                    <a:pt x="6275" y="494"/>
                  </a:lnTo>
                  <a:lnTo>
                    <a:pt x="6081" y="404"/>
                  </a:lnTo>
                  <a:lnTo>
                    <a:pt x="5887" y="315"/>
                  </a:lnTo>
                  <a:lnTo>
                    <a:pt x="5693" y="240"/>
                  </a:lnTo>
                  <a:lnTo>
                    <a:pt x="5484" y="180"/>
                  </a:lnTo>
                  <a:lnTo>
                    <a:pt x="5289" y="120"/>
                  </a:lnTo>
                  <a:lnTo>
                    <a:pt x="5080" y="76"/>
                  </a:lnTo>
                  <a:lnTo>
                    <a:pt x="4886" y="46"/>
                  </a:lnTo>
                  <a:lnTo>
                    <a:pt x="4677" y="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-871848" y="3322418"/>
              <a:ext cx="129847" cy="129847"/>
            </a:xfrm>
            <a:custGeom>
              <a:rect b="b" l="l" r="r" t="t"/>
              <a:pathLst>
                <a:path extrusionOk="0" h="4618" w="4618">
                  <a:moveTo>
                    <a:pt x="2197" y="1"/>
                  </a:moveTo>
                  <a:lnTo>
                    <a:pt x="1973" y="16"/>
                  </a:lnTo>
                  <a:lnTo>
                    <a:pt x="1764" y="61"/>
                  </a:lnTo>
                  <a:lnTo>
                    <a:pt x="1554" y="135"/>
                  </a:lnTo>
                  <a:lnTo>
                    <a:pt x="1345" y="210"/>
                  </a:lnTo>
                  <a:lnTo>
                    <a:pt x="1136" y="315"/>
                  </a:lnTo>
                  <a:lnTo>
                    <a:pt x="957" y="434"/>
                  </a:lnTo>
                  <a:lnTo>
                    <a:pt x="778" y="584"/>
                  </a:lnTo>
                  <a:lnTo>
                    <a:pt x="613" y="748"/>
                  </a:lnTo>
                  <a:lnTo>
                    <a:pt x="464" y="927"/>
                  </a:lnTo>
                  <a:lnTo>
                    <a:pt x="329" y="1121"/>
                  </a:lnTo>
                  <a:lnTo>
                    <a:pt x="225" y="1331"/>
                  </a:lnTo>
                  <a:lnTo>
                    <a:pt x="135" y="1540"/>
                  </a:lnTo>
                  <a:lnTo>
                    <a:pt x="75" y="1749"/>
                  </a:lnTo>
                  <a:lnTo>
                    <a:pt x="31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31" y="2645"/>
                  </a:lnTo>
                  <a:lnTo>
                    <a:pt x="75" y="2854"/>
                  </a:lnTo>
                  <a:lnTo>
                    <a:pt x="135" y="3063"/>
                  </a:lnTo>
                  <a:lnTo>
                    <a:pt x="225" y="3273"/>
                  </a:lnTo>
                  <a:lnTo>
                    <a:pt x="329" y="3482"/>
                  </a:lnTo>
                  <a:lnTo>
                    <a:pt x="449" y="3661"/>
                  </a:lnTo>
                  <a:lnTo>
                    <a:pt x="583" y="3840"/>
                  </a:lnTo>
                  <a:lnTo>
                    <a:pt x="748" y="4005"/>
                  </a:lnTo>
                  <a:lnTo>
                    <a:pt x="927" y="4154"/>
                  </a:lnTo>
                  <a:lnTo>
                    <a:pt x="1136" y="4289"/>
                  </a:lnTo>
                  <a:lnTo>
                    <a:pt x="1330" y="4393"/>
                  </a:lnTo>
                  <a:lnTo>
                    <a:pt x="1540" y="4483"/>
                  </a:lnTo>
                  <a:lnTo>
                    <a:pt x="1764" y="4543"/>
                  </a:lnTo>
                  <a:lnTo>
                    <a:pt x="1988" y="4587"/>
                  </a:lnTo>
                  <a:lnTo>
                    <a:pt x="2197" y="4617"/>
                  </a:lnTo>
                  <a:lnTo>
                    <a:pt x="2421" y="4602"/>
                  </a:lnTo>
                  <a:lnTo>
                    <a:pt x="2645" y="4587"/>
                  </a:lnTo>
                  <a:lnTo>
                    <a:pt x="2869" y="4543"/>
                  </a:lnTo>
                  <a:lnTo>
                    <a:pt x="3078" y="4483"/>
                  </a:lnTo>
                  <a:lnTo>
                    <a:pt x="3287" y="4393"/>
                  </a:lnTo>
                  <a:lnTo>
                    <a:pt x="3482" y="4289"/>
                  </a:lnTo>
                  <a:lnTo>
                    <a:pt x="3676" y="4169"/>
                  </a:lnTo>
                  <a:lnTo>
                    <a:pt x="3840" y="4035"/>
                  </a:lnTo>
                  <a:lnTo>
                    <a:pt x="4020" y="3870"/>
                  </a:lnTo>
                  <a:lnTo>
                    <a:pt x="4169" y="3691"/>
                  </a:lnTo>
                  <a:lnTo>
                    <a:pt x="4288" y="3482"/>
                  </a:lnTo>
                  <a:lnTo>
                    <a:pt x="4408" y="3288"/>
                  </a:lnTo>
                  <a:lnTo>
                    <a:pt x="4483" y="3078"/>
                  </a:lnTo>
                  <a:lnTo>
                    <a:pt x="4557" y="2854"/>
                  </a:lnTo>
                  <a:lnTo>
                    <a:pt x="4602" y="2630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49"/>
                  </a:lnTo>
                  <a:lnTo>
                    <a:pt x="4483" y="1540"/>
                  </a:lnTo>
                  <a:lnTo>
                    <a:pt x="4408" y="1331"/>
                  </a:lnTo>
                  <a:lnTo>
                    <a:pt x="4303" y="1136"/>
                  </a:lnTo>
                  <a:lnTo>
                    <a:pt x="4184" y="942"/>
                  </a:lnTo>
                  <a:lnTo>
                    <a:pt x="4034" y="763"/>
                  </a:lnTo>
                  <a:lnTo>
                    <a:pt x="3870" y="598"/>
                  </a:lnTo>
                  <a:lnTo>
                    <a:pt x="3691" y="449"/>
                  </a:lnTo>
                  <a:lnTo>
                    <a:pt x="3497" y="330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1"/>
                  </a:lnTo>
                  <a:lnTo>
                    <a:pt x="2645" y="16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-1215445" y="3622770"/>
              <a:ext cx="240714" cy="240714"/>
            </a:xfrm>
            <a:custGeom>
              <a:rect b="b" l="l" r="r" t="t"/>
              <a:pathLst>
                <a:path extrusionOk="0" h="8561" w="8561">
                  <a:moveTo>
                    <a:pt x="4273" y="1"/>
                  </a:moveTo>
                  <a:lnTo>
                    <a:pt x="4079" y="16"/>
                  </a:lnTo>
                  <a:lnTo>
                    <a:pt x="3870" y="31"/>
                  </a:lnTo>
                  <a:lnTo>
                    <a:pt x="3660" y="45"/>
                  </a:lnTo>
                  <a:lnTo>
                    <a:pt x="3466" y="90"/>
                  </a:lnTo>
                  <a:lnTo>
                    <a:pt x="3257" y="135"/>
                  </a:lnTo>
                  <a:lnTo>
                    <a:pt x="3063" y="180"/>
                  </a:lnTo>
                  <a:lnTo>
                    <a:pt x="2869" y="240"/>
                  </a:lnTo>
                  <a:lnTo>
                    <a:pt x="2674" y="314"/>
                  </a:lnTo>
                  <a:lnTo>
                    <a:pt x="2480" y="404"/>
                  </a:lnTo>
                  <a:lnTo>
                    <a:pt x="2301" y="494"/>
                  </a:lnTo>
                  <a:lnTo>
                    <a:pt x="2122" y="598"/>
                  </a:lnTo>
                  <a:lnTo>
                    <a:pt x="1942" y="703"/>
                  </a:lnTo>
                  <a:lnTo>
                    <a:pt x="1763" y="822"/>
                  </a:lnTo>
                  <a:lnTo>
                    <a:pt x="1599" y="957"/>
                  </a:lnTo>
                  <a:lnTo>
                    <a:pt x="1434" y="1091"/>
                  </a:lnTo>
                  <a:lnTo>
                    <a:pt x="1285" y="1241"/>
                  </a:lnTo>
                  <a:lnTo>
                    <a:pt x="1136" y="1390"/>
                  </a:lnTo>
                  <a:lnTo>
                    <a:pt x="986" y="1554"/>
                  </a:lnTo>
                  <a:lnTo>
                    <a:pt x="852" y="1734"/>
                  </a:lnTo>
                  <a:lnTo>
                    <a:pt x="732" y="1913"/>
                  </a:lnTo>
                  <a:lnTo>
                    <a:pt x="613" y="2092"/>
                  </a:lnTo>
                  <a:lnTo>
                    <a:pt x="508" y="2271"/>
                  </a:lnTo>
                  <a:lnTo>
                    <a:pt x="404" y="2466"/>
                  </a:lnTo>
                  <a:lnTo>
                    <a:pt x="329" y="2660"/>
                  </a:lnTo>
                  <a:lnTo>
                    <a:pt x="254" y="2854"/>
                  </a:lnTo>
                  <a:lnTo>
                    <a:pt x="179" y="3063"/>
                  </a:lnTo>
                  <a:lnTo>
                    <a:pt x="135" y="3257"/>
                  </a:lnTo>
                  <a:lnTo>
                    <a:pt x="90" y="3467"/>
                  </a:lnTo>
                  <a:lnTo>
                    <a:pt x="45" y="3676"/>
                  </a:lnTo>
                  <a:lnTo>
                    <a:pt x="30" y="3870"/>
                  </a:lnTo>
                  <a:lnTo>
                    <a:pt x="15" y="4079"/>
                  </a:lnTo>
                  <a:lnTo>
                    <a:pt x="0" y="4288"/>
                  </a:lnTo>
                  <a:lnTo>
                    <a:pt x="15" y="4497"/>
                  </a:lnTo>
                  <a:lnTo>
                    <a:pt x="30" y="4692"/>
                  </a:lnTo>
                  <a:lnTo>
                    <a:pt x="60" y="4901"/>
                  </a:lnTo>
                  <a:lnTo>
                    <a:pt x="90" y="5095"/>
                  </a:lnTo>
                  <a:lnTo>
                    <a:pt x="135" y="5304"/>
                  </a:lnTo>
                  <a:lnTo>
                    <a:pt x="179" y="5498"/>
                  </a:lnTo>
                  <a:lnTo>
                    <a:pt x="254" y="5693"/>
                  </a:lnTo>
                  <a:lnTo>
                    <a:pt x="314" y="5887"/>
                  </a:lnTo>
                  <a:lnTo>
                    <a:pt x="404" y="6081"/>
                  </a:lnTo>
                  <a:lnTo>
                    <a:pt x="493" y="6260"/>
                  </a:lnTo>
                  <a:lnTo>
                    <a:pt x="598" y="6440"/>
                  </a:lnTo>
                  <a:lnTo>
                    <a:pt x="702" y="6619"/>
                  </a:lnTo>
                  <a:lnTo>
                    <a:pt x="822" y="6798"/>
                  </a:lnTo>
                  <a:lnTo>
                    <a:pt x="956" y="6962"/>
                  </a:lnTo>
                  <a:lnTo>
                    <a:pt x="1091" y="7127"/>
                  </a:lnTo>
                  <a:lnTo>
                    <a:pt x="1240" y="7276"/>
                  </a:lnTo>
                  <a:lnTo>
                    <a:pt x="1390" y="7426"/>
                  </a:lnTo>
                  <a:lnTo>
                    <a:pt x="1554" y="7575"/>
                  </a:lnTo>
                  <a:lnTo>
                    <a:pt x="1733" y="7709"/>
                  </a:lnTo>
                  <a:lnTo>
                    <a:pt x="1912" y="7829"/>
                  </a:lnTo>
                  <a:lnTo>
                    <a:pt x="2092" y="7948"/>
                  </a:lnTo>
                  <a:lnTo>
                    <a:pt x="2286" y="8053"/>
                  </a:lnTo>
                  <a:lnTo>
                    <a:pt x="2465" y="8158"/>
                  </a:lnTo>
                  <a:lnTo>
                    <a:pt x="2659" y="8232"/>
                  </a:lnTo>
                  <a:lnTo>
                    <a:pt x="2869" y="8307"/>
                  </a:lnTo>
                  <a:lnTo>
                    <a:pt x="3063" y="8382"/>
                  </a:lnTo>
                  <a:lnTo>
                    <a:pt x="3272" y="8427"/>
                  </a:lnTo>
                  <a:lnTo>
                    <a:pt x="3466" y="8471"/>
                  </a:lnTo>
                  <a:lnTo>
                    <a:pt x="3675" y="8516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288" y="8561"/>
                  </a:lnTo>
                  <a:lnTo>
                    <a:pt x="4497" y="8546"/>
                  </a:lnTo>
                  <a:lnTo>
                    <a:pt x="4691" y="8531"/>
                  </a:lnTo>
                  <a:lnTo>
                    <a:pt x="4900" y="8516"/>
                  </a:lnTo>
                  <a:lnTo>
                    <a:pt x="5109" y="8471"/>
                  </a:lnTo>
                  <a:lnTo>
                    <a:pt x="5304" y="8427"/>
                  </a:lnTo>
                  <a:lnTo>
                    <a:pt x="5498" y="8382"/>
                  </a:lnTo>
                  <a:lnTo>
                    <a:pt x="5692" y="8307"/>
                  </a:lnTo>
                  <a:lnTo>
                    <a:pt x="5886" y="8247"/>
                  </a:lnTo>
                  <a:lnTo>
                    <a:pt x="6081" y="8158"/>
                  </a:lnTo>
                  <a:lnTo>
                    <a:pt x="6260" y="8068"/>
                  </a:lnTo>
                  <a:lnTo>
                    <a:pt x="6454" y="7963"/>
                  </a:lnTo>
                  <a:lnTo>
                    <a:pt x="6618" y="7859"/>
                  </a:lnTo>
                  <a:lnTo>
                    <a:pt x="6798" y="7739"/>
                  </a:lnTo>
                  <a:lnTo>
                    <a:pt x="6962" y="7605"/>
                  </a:lnTo>
                  <a:lnTo>
                    <a:pt x="7126" y="7470"/>
                  </a:lnTo>
                  <a:lnTo>
                    <a:pt x="7276" y="7321"/>
                  </a:lnTo>
                  <a:lnTo>
                    <a:pt x="7425" y="7172"/>
                  </a:lnTo>
                  <a:lnTo>
                    <a:pt x="7575" y="7007"/>
                  </a:lnTo>
                  <a:lnTo>
                    <a:pt x="7709" y="6828"/>
                  </a:lnTo>
                  <a:lnTo>
                    <a:pt x="7843" y="6649"/>
                  </a:lnTo>
                  <a:lnTo>
                    <a:pt x="7948" y="6469"/>
                  </a:lnTo>
                  <a:lnTo>
                    <a:pt x="8068" y="6275"/>
                  </a:lnTo>
                  <a:lnTo>
                    <a:pt x="8157" y="6096"/>
                  </a:lnTo>
                  <a:lnTo>
                    <a:pt x="8247" y="5902"/>
                  </a:lnTo>
                  <a:lnTo>
                    <a:pt x="8322" y="5693"/>
                  </a:lnTo>
                  <a:lnTo>
                    <a:pt x="8381" y="5498"/>
                  </a:lnTo>
                  <a:lnTo>
                    <a:pt x="8441" y="5304"/>
                  </a:lnTo>
                  <a:lnTo>
                    <a:pt x="8486" y="5095"/>
                  </a:lnTo>
                  <a:lnTo>
                    <a:pt x="8516" y="4886"/>
                  </a:lnTo>
                  <a:lnTo>
                    <a:pt x="8546" y="4692"/>
                  </a:lnTo>
                  <a:lnTo>
                    <a:pt x="8546" y="4483"/>
                  </a:lnTo>
                  <a:lnTo>
                    <a:pt x="8561" y="4273"/>
                  </a:lnTo>
                  <a:lnTo>
                    <a:pt x="8546" y="4064"/>
                  </a:lnTo>
                  <a:lnTo>
                    <a:pt x="8531" y="3870"/>
                  </a:lnTo>
                  <a:lnTo>
                    <a:pt x="8516" y="3661"/>
                  </a:lnTo>
                  <a:lnTo>
                    <a:pt x="8471" y="3452"/>
                  </a:lnTo>
                  <a:lnTo>
                    <a:pt x="8426" y="3257"/>
                  </a:lnTo>
                  <a:lnTo>
                    <a:pt x="8381" y="3063"/>
                  </a:lnTo>
                  <a:lnTo>
                    <a:pt x="8322" y="2869"/>
                  </a:lnTo>
                  <a:lnTo>
                    <a:pt x="8247" y="2675"/>
                  </a:lnTo>
                  <a:lnTo>
                    <a:pt x="8157" y="2481"/>
                  </a:lnTo>
                  <a:lnTo>
                    <a:pt x="8068" y="2301"/>
                  </a:lnTo>
                  <a:lnTo>
                    <a:pt x="7963" y="2107"/>
                  </a:lnTo>
                  <a:lnTo>
                    <a:pt x="7858" y="1943"/>
                  </a:lnTo>
                  <a:lnTo>
                    <a:pt x="7739" y="1764"/>
                  </a:lnTo>
                  <a:lnTo>
                    <a:pt x="7604" y="1599"/>
                  </a:lnTo>
                  <a:lnTo>
                    <a:pt x="7470" y="1435"/>
                  </a:lnTo>
                  <a:lnTo>
                    <a:pt x="7321" y="1285"/>
                  </a:lnTo>
                  <a:lnTo>
                    <a:pt x="7171" y="1136"/>
                  </a:lnTo>
                  <a:lnTo>
                    <a:pt x="7007" y="987"/>
                  </a:lnTo>
                  <a:lnTo>
                    <a:pt x="6842" y="852"/>
                  </a:lnTo>
                  <a:lnTo>
                    <a:pt x="6648" y="718"/>
                  </a:lnTo>
                  <a:lnTo>
                    <a:pt x="6469" y="613"/>
                  </a:lnTo>
                  <a:lnTo>
                    <a:pt x="6290" y="509"/>
                  </a:lnTo>
                  <a:lnTo>
                    <a:pt x="6096" y="404"/>
                  </a:lnTo>
                  <a:lnTo>
                    <a:pt x="5901" y="314"/>
                  </a:lnTo>
                  <a:lnTo>
                    <a:pt x="5707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0" y="45"/>
                  </a:lnTo>
                  <a:lnTo>
                    <a:pt x="4691" y="31"/>
                  </a:lnTo>
                  <a:lnTo>
                    <a:pt x="4482" y="16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-1159997" y="3678218"/>
              <a:ext cx="129818" cy="129818"/>
            </a:xfrm>
            <a:custGeom>
              <a:rect b="b" l="l" r="r" t="t"/>
              <a:pathLst>
                <a:path extrusionOk="0" h="4617" w="4617">
                  <a:moveTo>
                    <a:pt x="2196" y="1"/>
                  </a:moveTo>
                  <a:lnTo>
                    <a:pt x="1972" y="31"/>
                  </a:lnTo>
                  <a:lnTo>
                    <a:pt x="1763" y="75"/>
                  </a:lnTo>
                  <a:lnTo>
                    <a:pt x="1539" y="135"/>
                  </a:lnTo>
                  <a:lnTo>
                    <a:pt x="1345" y="210"/>
                  </a:lnTo>
                  <a:lnTo>
                    <a:pt x="1136" y="314"/>
                  </a:lnTo>
                  <a:lnTo>
                    <a:pt x="956" y="449"/>
                  </a:lnTo>
                  <a:lnTo>
                    <a:pt x="777" y="583"/>
                  </a:lnTo>
                  <a:lnTo>
                    <a:pt x="613" y="748"/>
                  </a:lnTo>
                  <a:lnTo>
                    <a:pt x="463" y="927"/>
                  </a:lnTo>
                  <a:lnTo>
                    <a:pt x="329" y="1121"/>
                  </a:lnTo>
                  <a:lnTo>
                    <a:pt x="224" y="1330"/>
                  </a:lnTo>
                  <a:lnTo>
                    <a:pt x="135" y="1539"/>
                  </a:lnTo>
                  <a:lnTo>
                    <a:pt x="75" y="1764"/>
                  </a:lnTo>
                  <a:lnTo>
                    <a:pt x="30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54"/>
                  </a:lnTo>
                  <a:lnTo>
                    <a:pt x="135" y="3078"/>
                  </a:lnTo>
                  <a:lnTo>
                    <a:pt x="224" y="3272"/>
                  </a:lnTo>
                  <a:lnTo>
                    <a:pt x="314" y="3482"/>
                  </a:lnTo>
                  <a:lnTo>
                    <a:pt x="448" y="3661"/>
                  </a:lnTo>
                  <a:lnTo>
                    <a:pt x="583" y="3840"/>
                  </a:lnTo>
                  <a:lnTo>
                    <a:pt x="747" y="4004"/>
                  </a:lnTo>
                  <a:lnTo>
                    <a:pt x="926" y="4154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63" y="4542"/>
                  </a:lnTo>
                  <a:lnTo>
                    <a:pt x="1987" y="4587"/>
                  </a:lnTo>
                  <a:lnTo>
                    <a:pt x="2196" y="4617"/>
                  </a:lnTo>
                  <a:lnTo>
                    <a:pt x="2420" y="4617"/>
                  </a:lnTo>
                  <a:lnTo>
                    <a:pt x="2644" y="4587"/>
                  </a:lnTo>
                  <a:lnTo>
                    <a:pt x="2869" y="4542"/>
                  </a:lnTo>
                  <a:lnTo>
                    <a:pt x="3078" y="4483"/>
                  </a:lnTo>
                  <a:lnTo>
                    <a:pt x="3287" y="4408"/>
                  </a:lnTo>
                  <a:lnTo>
                    <a:pt x="3481" y="4303"/>
                  </a:lnTo>
                  <a:lnTo>
                    <a:pt x="3675" y="4169"/>
                  </a:lnTo>
                  <a:lnTo>
                    <a:pt x="3840" y="4034"/>
                  </a:lnTo>
                  <a:lnTo>
                    <a:pt x="4004" y="3870"/>
                  </a:lnTo>
                  <a:lnTo>
                    <a:pt x="4168" y="3691"/>
                  </a:lnTo>
                  <a:lnTo>
                    <a:pt x="4288" y="3497"/>
                  </a:lnTo>
                  <a:lnTo>
                    <a:pt x="4407" y="3287"/>
                  </a:lnTo>
                  <a:lnTo>
                    <a:pt x="4482" y="3078"/>
                  </a:lnTo>
                  <a:lnTo>
                    <a:pt x="4557" y="2854"/>
                  </a:lnTo>
                  <a:lnTo>
                    <a:pt x="4587" y="2645"/>
                  </a:lnTo>
                  <a:lnTo>
                    <a:pt x="4617" y="2421"/>
                  </a:lnTo>
                  <a:lnTo>
                    <a:pt x="4617" y="2197"/>
                  </a:lnTo>
                  <a:lnTo>
                    <a:pt x="4587" y="1973"/>
                  </a:lnTo>
                  <a:lnTo>
                    <a:pt x="4557" y="1764"/>
                  </a:lnTo>
                  <a:lnTo>
                    <a:pt x="4482" y="1539"/>
                  </a:lnTo>
                  <a:lnTo>
                    <a:pt x="4407" y="1330"/>
                  </a:lnTo>
                  <a:lnTo>
                    <a:pt x="4303" y="1136"/>
                  </a:lnTo>
                  <a:lnTo>
                    <a:pt x="4183" y="957"/>
                  </a:lnTo>
                  <a:lnTo>
                    <a:pt x="4034" y="778"/>
                  </a:lnTo>
                  <a:lnTo>
                    <a:pt x="3870" y="613"/>
                  </a:lnTo>
                  <a:lnTo>
                    <a:pt x="3690" y="464"/>
                  </a:lnTo>
                  <a:lnTo>
                    <a:pt x="3496" y="329"/>
                  </a:lnTo>
                  <a:lnTo>
                    <a:pt x="3287" y="210"/>
                  </a:lnTo>
                  <a:lnTo>
                    <a:pt x="3078" y="135"/>
                  </a:lnTo>
                  <a:lnTo>
                    <a:pt x="2854" y="60"/>
                  </a:lnTo>
                  <a:lnTo>
                    <a:pt x="2644" y="31"/>
                  </a:lnTo>
                  <a:lnTo>
                    <a:pt x="24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-820589" y="3348483"/>
              <a:ext cx="139913" cy="171404"/>
            </a:xfrm>
            <a:custGeom>
              <a:rect b="b" l="l" r="r" t="t"/>
              <a:pathLst>
                <a:path extrusionOk="0" h="6096" w="4976">
                  <a:moveTo>
                    <a:pt x="4632" y="0"/>
                  </a:moveTo>
                  <a:lnTo>
                    <a:pt x="3765" y="1434"/>
                  </a:lnTo>
                  <a:lnTo>
                    <a:pt x="3287" y="1210"/>
                  </a:lnTo>
                  <a:lnTo>
                    <a:pt x="3033" y="1106"/>
                  </a:lnTo>
                  <a:lnTo>
                    <a:pt x="2749" y="1016"/>
                  </a:lnTo>
                  <a:lnTo>
                    <a:pt x="2480" y="941"/>
                  </a:lnTo>
                  <a:lnTo>
                    <a:pt x="2211" y="882"/>
                  </a:lnTo>
                  <a:lnTo>
                    <a:pt x="1957" y="837"/>
                  </a:lnTo>
                  <a:lnTo>
                    <a:pt x="1704" y="837"/>
                  </a:lnTo>
                  <a:lnTo>
                    <a:pt x="1629" y="852"/>
                  </a:lnTo>
                  <a:lnTo>
                    <a:pt x="1569" y="867"/>
                  </a:lnTo>
                  <a:lnTo>
                    <a:pt x="1524" y="897"/>
                  </a:lnTo>
                  <a:lnTo>
                    <a:pt x="1509" y="926"/>
                  </a:lnTo>
                  <a:lnTo>
                    <a:pt x="1494" y="971"/>
                  </a:lnTo>
                  <a:lnTo>
                    <a:pt x="1509" y="1016"/>
                  </a:lnTo>
                  <a:lnTo>
                    <a:pt x="1524" y="1076"/>
                  </a:lnTo>
                  <a:lnTo>
                    <a:pt x="1554" y="1136"/>
                  </a:lnTo>
                  <a:lnTo>
                    <a:pt x="1659" y="1270"/>
                  </a:lnTo>
                  <a:lnTo>
                    <a:pt x="1793" y="1419"/>
                  </a:lnTo>
                  <a:lnTo>
                    <a:pt x="1957" y="1584"/>
                  </a:lnTo>
                  <a:lnTo>
                    <a:pt x="2152" y="1748"/>
                  </a:lnTo>
                  <a:lnTo>
                    <a:pt x="2555" y="2077"/>
                  </a:lnTo>
                  <a:lnTo>
                    <a:pt x="2943" y="2361"/>
                  </a:lnTo>
                  <a:lnTo>
                    <a:pt x="3407" y="2674"/>
                  </a:lnTo>
                  <a:lnTo>
                    <a:pt x="3407" y="2674"/>
                  </a:lnTo>
                  <a:lnTo>
                    <a:pt x="2914" y="2405"/>
                  </a:lnTo>
                  <a:lnTo>
                    <a:pt x="2450" y="2181"/>
                  </a:lnTo>
                  <a:lnTo>
                    <a:pt x="1928" y="1942"/>
                  </a:lnTo>
                  <a:lnTo>
                    <a:pt x="1659" y="1823"/>
                  </a:lnTo>
                  <a:lnTo>
                    <a:pt x="1390" y="1718"/>
                  </a:lnTo>
                  <a:lnTo>
                    <a:pt x="1136" y="1629"/>
                  </a:lnTo>
                  <a:lnTo>
                    <a:pt x="882" y="1569"/>
                  </a:lnTo>
                  <a:lnTo>
                    <a:pt x="658" y="1524"/>
                  </a:lnTo>
                  <a:lnTo>
                    <a:pt x="464" y="1509"/>
                  </a:lnTo>
                  <a:lnTo>
                    <a:pt x="374" y="1524"/>
                  </a:lnTo>
                  <a:lnTo>
                    <a:pt x="299" y="1539"/>
                  </a:lnTo>
                  <a:lnTo>
                    <a:pt x="239" y="1569"/>
                  </a:lnTo>
                  <a:lnTo>
                    <a:pt x="180" y="1599"/>
                  </a:lnTo>
                  <a:lnTo>
                    <a:pt x="135" y="1643"/>
                  </a:lnTo>
                  <a:lnTo>
                    <a:pt x="120" y="1703"/>
                  </a:lnTo>
                  <a:lnTo>
                    <a:pt x="120" y="1763"/>
                  </a:lnTo>
                  <a:lnTo>
                    <a:pt x="135" y="1823"/>
                  </a:lnTo>
                  <a:lnTo>
                    <a:pt x="165" y="1897"/>
                  </a:lnTo>
                  <a:lnTo>
                    <a:pt x="210" y="1972"/>
                  </a:lnTo>
                  <a:lnTo>
                    <a:pt x="344" y="2122"/>
                  </a:lnTo>
                  <a:lnTo>
                    <a:pt x="523" y="2286"/>
                  </a:lnTo>
                  <a:lnTo>
                    <a:pt x="747" y="2465"/>
                  </a:lnTo>
                  <a:lnTo>
                    <a:pt x="986" y="2644"/>
                  </a:lnTo>
                  <a:lnTo>
                    <a:pt x="1240" y="2824"/>
                  </a:lnTo>
                  <a:lnTo>
                    <a:pt x="1763" y="3152"/>
                  </a:lnTo>
                  <a:lnTo>
                    <a:pt x="2241" y="3436"/>
                  </a:lnTo>
                  <a:lnTo>
                    <a:pt x="2719" y="3690"/>
                  </a:lnTo>
                  <a:lnTo>
                    <a:pt x="2376" y="3556"/>
                  </a:lnTo>
                  <a:lnTo>
                    <a:pt x="2017" y="3421"/>
                  </a:lnTo>
                  <a:lnTo>
                    <a:pt x="1584" y="3272"/>
                  </a:lnTo>
                  <a:lnTo>
                    <a:pt x="1136" y="3137"/>
                  </a:lnTo>
                  <a:lnTo>
                    <a:pt x="927" y="3093"/>
                  </a:lnTo>
                  <a:lnTo>
                    <a:pt x="717" y="3048"/>
                  </a:lnTo>
                  <a:lnTo>
                    <a:pt x="538" y="3018"/>
                  </a:lnTo>
                  <a:lnTo>
                    <a:pt x="374" y="3018"/>
                  </a:lnTo>
                  <a:lnTo>
                    <a:pt x="239" y="3033"/>
                  </a:lnTo>
                  <a:lnTo>
                    <a:pt x="180" y="3048"/>
                  </a:lnTo>
                  <a:lnTo>
                    <a:pt x="135" y="3078"/>
                  </a:lnTo>
                  <a:lnTo>
                    <a:pt x="105" y="3108"/>
                  </a:lnTo>
                  <a:lnTo>
                    <a:pt x="90" y="3152"/>
                  </a:lnTo>
                  <a:lnTo>
                    <a:pt x="75" y="3197"/>
                  </a:lnTo>
                  <a:lnTo>
                    <a:pt x="90" y="3242"/>
                  </a:lnTo>
                  <a:lnTo>
                    <a:pt x="150" y="3347"/>
                  </a:lnTo>
                  <a:lnTo>
                    <a:pt x="269" y="3481"/>
                  </a:lnTo>
                  <a:lnTo>
                    <a:pt x="404" y="3616"/>
                  </a:lnTo>
                  <a:lnTo>
                    <a:pt x="583" y="3750"/>
                  </a:lnTo>
                  <a:lnTo>
                    <a:pt x="971" y="4049"/>
                  </a:lnTo>
                  <a:lnTo>
                    <a:pt x="1390" y="4333"/>
                  </a:lnTo>
                  <a:lnTo>
                    <a:pt x="1763" y="4572"/>
                  </a:lnTo>
                  <a:lnTo>
                    <a:pt x="2137" y="4811"/>
                  </a:lnTo>
                  <a:lnTo>
                    <a:pt x="2137" y="4811"/>
                  </a:lnTo>
                  <a:lnTo>
                    <a:pt x="1823" y="4691"/>
                  </a:lnTo>
                  <a:lnTo>
                    <a:pt x="1509" y="4587"/>
                  </a:lnTo>
                  <a:lnTo>
                    <a:pt x="1136" y="4482"/>
                  </a:lnTo>
                  <a:lnTo>
                    <a:pt x="747" y="4392"/>
                  </a:lnTo>
                  <a:lnTo>
                    <a:pt x="568" y="4377"/>
                  </a:lnTo>
                  <a:lnTo>
                    <a:pt x="404" y="4362"/>
                  </a:lnTo>
                  <a:lnTo>
                    <a:pt x="269" y="4377"/>
                  </a:lnTo>
                  <a:lnTo>
                    <a:pt x="150" y="4407"/>
                  </a:lnTo>
                  <a:lnTo>
                    <a:pt x="90" y="4437"/>
                  </a:lnTo>
                  <a:lnTo>
                    <a:pt x="60" y="4467"/>
                  </a:lnTo>
                  <a:lnTo>
                    <a:pt x="30" y="4497"/>
                  </a:lnTo>
                  <a:lnTo>
                    <a:pt x="0" y="4557"/>
                  </a:lnTo>
                  <a:lnTo>
                    <a:pt x="0" y="4602"/>
                  </a:lnTo>
                  <a:lnTo>
                    <a:pt x="0" y="4646"/>
                  </a:lnTo>
                  <a:lnTo>
                    <a:pt x="15" y="4706"/>
                  </a:lnTo>
                  <a:lnTo>
                    <a:pt x="30" y="4751"/>
                  </a:lnTo>
                  <a:lnTo>
                    <a:pt x="120" y="4870"/>
                  </a:lnTo>
                  <a:lnTo>
                    <a:pt x="224" y="4975"/>
                  </a:lnTo>
                  <a:lnTo>
                    <a:pt x="374" y="5080"/>
                  </a:lnTo>
                  <a:lnTo>
                    <a:pt x="538" y="5199"/>
                  </a:lnTo>
                  <a:lnTo>
                    <a:pt x="717" y="5304"/>
                  </a:lnTo>
                  <a:lnTo>
                    <a:pt x="927" y="5408"/>
                  </a:lnTo>
                  <a:lnTo>
                    <a:pt x="1360" y="5602"/>
                  </a:lnTo>
                  <a:lnTo>
                    <a:pt x="1808" y="5782"/>
                  </a:lnTo>
                  <a:lnTo>
                    <a:pt x="2226" y="5946"/>
                  </a:lnTo>
                  <a:lnTo>
                    <a:pt x="2585" y="6051"/>
                  </a:lnTo>
                  <a:lnTo>
                    <a:pt x="2719" y="6081"/>
                  </a:lnTo>
                  <a:lnTo>
                    <a:pt x="2839" y="6095"/>
                  </a:lnTo>
                  <a:lnTo>
                    <a:pt x="2958" y="6066"/>
                  </a:lnTo>
                  <a:lnTo>
                    <a:pt x="3048" y="6021"/>
                  </a:lnTo>
                  <a:lnTo>
                    <a:pt x="3123" y="5961"/>
                  </a:lnTo>
                  <a:lnTo>
                    <a:pt x="3197" y="5871"/>
                  </a:lnTo>
                  <a:lnTo>
                    <a:pt x="3257" y="5797"/>
                  </a:lnTo>
                  <a:lnTo>
                    <a:pt x="3302" y="5692"/>
                  </a:lnTo>
                  <a:lnTo>
                    <a:pt x="3362" y="5498"/>
                  </a:lnTo>
                  <a:lnTo>
                    <a:pt x="3392" y="5319"/>
                  </a:lnTo>
                  <a:lnTo>
                    <a:pt x="3407" y="5139"/>
                  </a:lnTo>
                  <a:lnTo>
                    <a:pt x="3481" y="5035"/>
                  </a:lnTo>
                  <a:lnTo>
                    <a:pt x="3646" y="4751"/>
                  </a:lnTo>
                  <a:lnTo>
                    <a:pt x="3720" y="4587"/>
                  </a:lnTo>
                  <a:lnTo>
                    <a:pt x="3795" y="4407"/>
                  </a:lnTo>
                  <a:lnTo>
                    <a:pt x="3840" y="4243"/>
                  </a:lnTo>
                  <a:lnTo>
                    <a:pt x="3855" y="4168"/>
                  </a:lnTo>
                  <a:lnTo>
                    <a:pt x="3870" y="4109"/>
                  </a:lnTo>
                  <a:lnTo>
                    <a:pt x="3930" y="4049"/>
                  </a:lnTo>
                  <a:lnTo>
                    <a:pt x="3989" y="3974"/>
                  </a:lnTo>
                  <a:lnTo>
                    <a:pt x="4079" y="3869"/>
                  </a:lnTo>
                  <a:lnTo>
                    <a:pt x="4154" y="3750"/>
                  </a:lnTo>
                  <a:lnTo>
                    <a:pt x="4243" y="3616"/>
                  </a:lnTo>
                  <a:lnTo>
                    <a:pt x="4303" y="3451"/>
                  </a:lnTo>
                  <a:lnTo>
                    <a:pt x="4348" y="3272"/>
                  </a:lnTo>
                  <a:lnTo>
                    <a:pt x="4467" y="3137"/>
                  </a:lnTo>
                  <a:lnTo>
                    <a:pt x="4587" y="2988"/>
                  </a:lnTo>
                  <a:lnTo>
                    <a:pt x="4691" y="2809"/>
                  </a:lnTo>
                  <a:lnTo>
                    <a:pt x="4736" y="2704"/>
                  </a:lnTo>
                  <a:lnTo>
                    <a:pt x="4781" y="2600"/>
                  </a:lnTo>
                  <a:lnTo>
                    <a:pt x="4811" y="2495"/>
                  </a:lnTo>
                  <a:lnTo>
                    <a:pt x="4826" y="2376"/>
                  </a:lnTo>
                  <a:lnTo>
                    <a:pt x="4811" y="2271"/>
                  </a:lnTo>
                  <a:lnTo>
                    <a:pt x="4781" y="2151"/>
                  </a:lnTo>
                  <a:lnTo>
                    <a:pt x="4721" y="2047"/>
                  </a:lnTo>
                  <a:lnTo>
                    <a:pt x="4647" y="1942"/>
                  </a:lnTo>
                  <a:lnTo>
                    <a:pt x="4676" y="1897"/>
                  </a:lnTo>
                  <a:lnTo>
                    <a:pt x="4751" y="1763"/>
                  </a:lnTo>
                  <a:lnTo>
                    <a:pt x="4841" y="1554"/>
                  </a:lnTo>
                  <a:lnTo>
                    <a:pt x="4886" y="1434"/>
                  </a:lnTo>
                  <a:lnTo>
                    <a:pt x="4916" y="1300"/>
                  </a:lnTo>
                  <a:lnTo>
                    <a:pt x="4945" y="1150"/>
                  </a:lnTo>
                  <a:lnTo>
                    <a:pt x="4975" y="1001"/>
                  </a:lnTo>
                  <a:lnTo>
                    <a:pt x="4975" y="837"/>
                  </a:lnTo>
                  <a:lnTo>
                    <a:pt x="4960" y="672"/>
                  </a:lnTo>
                  <a:lnTo>
                    <a:pt x="4916" y="508"/>
                  </a:lnTo>
                  <a:lnTo>
                    <a:pt x="4856" y="329"/>
                  </a:lnTo>
                  <a:lnTo>
                    <a:pt x="4766" y="1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-1829168" y="3041411"/>
              <a:ext cx="719583" cy="785125"/>
            </a:xfrm>
            <a:custGeom>
              <a:rect b="b" l="l" r="r" t="t"/>
              <a:pathLst>
                <a:path extrusionOk="0" h="27923" w="25592">
                  <a:moveTo>
                    <a:pt x="5827" y="0"/>
                  </a:moveTo>
                  <a:lnTo>
                    <a:pt x="5528" y="15"/>
                  </a:lnTo>
                  <a:lnTo>
                    <a:pt x="5229" y="60"/>
                  </a:lnTo>
                  <a:lnTo>
                    <a:pt x="4930" y="135"/>
                  </a:lnTo>
                  <a:lnTo>
                    <a:pt x="4647" y="239"/>
                  </a:lnTo>
                  <a:lnTo>
                    <a:pt x="4363" y="359"/>
                  </a:lnTo>
                  <a:lnTo>
                    <a:pt x="4094" y="508"/>
                  </a:lnTo>
                  <a:lnTo>
                    <a:pt x="3855" y="688"/>
                  </a:lnTo>
                  <a:lnTo>
                    <a:pt x="3616" y="897"/>
                  </a:lnTo>
                  <a:lnTo>
                    <a:pt x="3407" y="1121"/>
                  </a:lnTo>
                  <a:lnTo>
                    <a:pt x="3212" y="1375"/>
                  </a:lnTo>
                  <a:lnTo>
                    <a:pt x="3048" y="1644"/>
                  </a:lnTo>
                  <a:lnTo>
                    <a:pt x="2899" y="1928"/>
                  </a:lnTo>
                  <a:lnTo>
                    <a:pt x="2824" y="2137"/>
                  </a:lnTo>
                  <a:lnTo>
                    <a:pt x="2749" y="2301"/>
                  </a:lnTo>
                  <a:lnTo>
                    <a:pt x="2615" y="2630"/>
                  </a:lnTo>
                  <a:lnTo>
                    <a:pt x="2361" y="3287"/>
                  </a:lnTo>
                  <a:lnTo>
                    <a:pt x="2122" y="3929"/>
                  </a:lnTo>
                  <a:lnTo>
                    <a:pt x="1913" y="4587"/>
                  </a:lnTo>
                  <a:lnTo>
                    <a:pt x="1689" y="5229"/>
                  </a:lnTo>
                  <a:lnTo>
                    <a:pt x="1494" y="5887"/>
                  </a:lnTo>
                  <a:lnTo>
                    <a:pt x="1315" y="6544"/>
                  </a:lnTo>
                  <a:lnTo>
                    <a:pt x="1136" y="7201"/>
                  </a:lnTo>
                  <a:lnTo>
                    <a:pt x="957" y="7873"/>
                  </a:lnTo>
                  <a:lnTo>
                    <a:pt x="807" y="8546"/>
                  </a:lnTo>
                  <a:lnTo>
                    <a:pt x="658" y="9218"/>
                  </a:lnTo>
                  <a:lnTo>
                    <a:pt x="538" y="9890"/>
                  </a:lnTo>
                  <a:lnTo>
                    <a:pt x="419" y="10578"/>
                  </a:lnTo>
                  <a:lnTo>
                    <a:pt x="314" y="11265"/>
                  </a:lnTo>
                  <a:lnTo>
                    <a:pt x="224" y="11952"/>
                  </a:lnTo>
                  <a:lnTo>
                    <a:pt x="135" y="12654"/>
                  </a:lnTo>
                  <a:lnTo>
                    <a:pt x="75" y="13356"/>
                  </a:lnTo>
                  <a:lnTo>
                    <a:pt x="30" y="14073"/>
                  </a:lnTo>
                  <a:lnTo>
                    <a:pt x="15" y="14776"/>
                  </a:lnTo>
                  <a:lnTo>
                    <a:pt x="0" y="15493"/>
                  </a:lnTo>
                  <a:lnTo>
                    <a:pt x="15" y="16225"/>
                  </a:lnTo>
                  <a:lnTo>
                    <a:pt x="45" y="16957"/>
                  </a:lnTo>
                  <a:lnTo>
                    <a:pt x="105" y="17689"/>
                  </a:lnTo>
                  <a:lnTo>
                    <a:pt x="195" y="18421"/>
                  </a:lnTo>
                  <a:lnTo>
                    <a:pt x="314" y="19168"/>
                  </a:lnTo>
                  <a:lnTo>
                    <a:pt x="449" y="19900"/>
                  </a:lnTo>
                  <a:lnTo>
                    <a:pt x="628" y="20647"/>
                  </a:lnTo>
                  <a:lnTo>
                    <a:pt x="822" y="21394"/>
                  </a:lnTo>
                  <a:lnTo>
                    <a:pt x="1076" y="22126"/>
                  </a:lnTo>
                  <a:lnTo>
                    <a:pt x="1210" y="22499"/>
                  </a:lnTo>
                  <a:lnTo>
                    <a:pt x="1345" y="22858"/>
                  </a:lnTo>
                  <a:lnTo>
                    <a:pt x="1494" y="23216"/>
                  </a:lnTo>
                  <a:lnTo>
                    <a:pt x="1659" y="23590"/>
                  </a:lnTo>
                  <a:lnTo>
                    <a:pt x="1838" y="23948"/>
                  </a:lnTo>
                  <a:lnTo>
                    <a:pt x="2017" y="24292"/>
                  </a:lnTo>
                  <a:lnTo>
                    <a:pt x="2196" y="24591"/>
                  </a:lnTo>
                  <a:lnTo>
                    <a:pt x="2361" y="24845"/>
                  </a:lnTo>
                  <a:lnTo>
                    <a:pt x="2540" y="25069"/>
                  </a:lnTo>
                  <a:lnTo>
                    <a:pt x="2749" y="25263"/>
                  </a:lnTo>
                  <a:lnTo>
                    <a:pt x="2973" y="25442"/>
                  </a:lnTo>
                  <a:lnTo>
                    <a:pt x="3212" y="25592"/>
                  </a:lnTo>
                  <a:lnTo>
                    <a:pt x="3466" y="25711"/>
                  </a:lnTo>
                  <a:lnTo>
                    <a:pt x="3720" y="25801"/>
                  </a:lnTo>
                  <a:lnTo>
                    <a:pt x="3989" y="25876"/>
                  </a:lnTo>
                  <a:lnTo>
                    <a:pt x="4318" y="25935"/>
                  </a:lnTo>
                  <a:lnTo>
                    <a:pt x="4632" y="25995"/>
                  </a:lnTo>
                  <a:lnTo>
                    <a:pt x="5244" y="26115"/>
                  </a:lnTo>
                  <a:lnTo>
                    <a:pt x="6469" y="26324"/>
                  </a:lnTo>
                  <a:lnTo>
                    <a:pt x="7679" y="26533"/>
                  </a:lnTo>
                  <a:lnTo>
                    <a:pt x="8904" y="26727"/>
                  </a:lnTo>
                  <a:lnTo>
                    <a:pt x="10129" y="26906"/>
                  </a:lnTo>
                  <a:lnTo>
                    <a:pt x="11354" y="27086"/>
                  </a:lnTo>
                  <a:lnTo>
                    <a:pt x="12580" y="27235"/>
                  </a:lnTo>
                  <a:lnTo>
                    <a:pt x="13820" y="27385"/>
                  </a:lnTo>
                  <a:lnTo>
                    <a:pt x="15045" y="27519"/>
                  </a:lnTo>
                  <a:lnTo>
                    <a:pt x="16285" y="27638"/>
                  </a:lnTo>
                  <a:lnTo>
                    <a:pt x="17525" y="27743"/>
                  </a:lnTo>
                  <a:lnTo>
                    <a:pt x="18765" y="27818"/>
                  </a:lnTo>
                  <a:lnTo>
                    <a:pt x="20019" y="27892"/>
                  </a:lnTo>
                  <a:lnTo>
                    <a:pt x="21274" y="27922"/>
                  </a:lnTo>
                  <a:lnTo>
                    <a:pt x="23172" y="27922"/>
                  </a:lnTo>
                  <a:lnTo>
                    <a:pt x="23814" y="27892"/>
                  </a:lnTo>
                  <a:lnTo>
                    <a:pt x="24008" y="27878"/>
                  </a:lnTo>
                  <a:lnTo>
                    <a:pt x="24188" y="27848"/>
                  </a:lnTo>
                  <a:lnTo>
                    <a:pt x="24367" y="27788"/>
                  </a:lnTo>
                  <a:lnTo>
                    <a:pt x="24531" y="27728"/>
                  </a:lnTo>
                  <a:lnTo>
                    <a:pt x="24681" y="27638"/>
                  </a:lnTo>
                  <a:lnTo>
                    <a:pt x="24830" y="27549"/>
                  </a:lnTo>
                  <a:lnTo>
                    <a:pt x="24964" y="27429"/>
                  </a:lnTo>
                  <a:lnTo>
                    <a:pt x="25099" y="27310"/>
                  </a:lnTo>
                  <a:lnTo>
                    <a:pt x="25204" y="27175"/>
                  </a:lnTo>
                  <a:lnTo>
                    <a:pt x="25308" y="27026"/>
                  </a:lnTo>
                  <a:lnTo>
                    <a:pt x="25398" y="26877"/>
                  </a:lnTo>
                  <a:lnTo>
                    <a:pt x="25472" y="26712"/>
                  </a:lnTo>
                  <a:lnTo>
                    <a:pt x="25517" y="26533"/>
                  </a:lnTo>
                  <a:lnTo>
                    <a:pt x="25562" y="26354"/>
                  </a:lnTo>
                  <a:lnTo>
                    <a:pt x="25577" y="26174"/>
                  </a:lnTo>
                  <a:lnTo>
                    <a:pt x="25592" y="25980"/>
                  </a:lnTo>
                  <a:lnTo>
                    <a:pt x="25577" y="25816"/>
                  </a:lnTo>
                  <a:lnTo>
                    <a:pt x="25547" y="25637"/>
                  </a:lnTo>
                  <a:lnTo>
                    <a:pt x="25502" y="25487"/>
                  </a:lnTo>
                  <a:lnTo>
                    <a:pt x="25443" y="25323"/>
                  </a:lnTo>
                  <a:lnTo>
                    <a:pt x="25368" y="25173"/>
                  </a:lnTo>
                  <a:lnTo>
                    <a:pt x="25278" y="25039"/>
                  </a:lnTo>
                  <a:lnTo>
                    <a:pt x="25189" y="24905"/>
                  </a:lnTo>
                  <a:lnTo>
                    <a:pt x="25084" y="24785"/>
                  </a:lnTo>
                  <a:lnTo>
                    <a:pt x="24964" y="24680"/>
                  </a:lnTo>
                  <a:lnTo>
                    <a:pt x="24845" y="24576"/>
                  </a:lnTo>
                  <a:lnTo>
                    <a:pt x="24710" y="24486"/>
                  </a:lnTo>
                  <a:lnTo>
                    <a:pt x="24561" y="24397"/>
                  </a:lnTo>
                  <a:lnTo>
                    <a:pt x="24412" y="24337"/>
                  </a:lnTo>
                  <a:lnTo>
                    <a:pt x="24262" y="24277"/>
                  </a:lnTo>
                  <a:lnTo>
                    <a:pt x="24098" y="24247"/>
                  </a:lnTo>
                  <a:lnTo>
                    <a:pt x="23934" y="24217"/>
                  </a:lnTo>
                  <a:lnTo>
                    <a:pt x="23904" y="24217"/>
                  </a:lnTo>
                  <a:lnTo>
                    <a:pt x="22753" y="24083"/>
                  </a:lnTo>
                  <a:lnTo>
                    <a:pt x="21618" y="23919"/>
                  </a:lnTo>
                  <a:lnTo>
                    <a:pt x="20468" y="23724"/>
                  </a:lnTo>
                  <a:lnTo>
                    <a:pt x="19317" y="23500"/>
                  </a:lnTo>
                  <a:lnTo>
                    <a:pt x="18167" y="23261"/>
                  </a:lnTo>
                  <a:lnTo>
                    <a:pt x="17017" y="23007"/>
                  </a:lnTo>
                  <a:lnTo>
                    <a:pt x="15866" y="22723"/>
                  </a:lnTo>
                  <a:lnTo>
                    <a:pt x="14716" y="22440"/>
                  </a:lnTo>
                  <a:lnTo>
                    <a:pt x="13580" y="22141"/>
                  </a:lnTo>
                  <a:lnTo>
                    <a:pt x="12430" y="21827"/>
                  </a:lnTo>
                  <a:lnTo>
                    <a:pt x="11295" y="21498"/>
                  </a:lnTo>
                  <a:lnTo>
                    <a:pt x="10159" y="21170"/>
                  </a:lnTo>
                  <a:lnTo>
                    <a:pt x="9024" y="20811"/>
                  </a:lnTo>
                  <a:lnTo>
                    <a:pt x="7888" y="20468"/>
                  </a:lnTo>
                  <a:lnTo>
                    <a:pt x="7156" y="20228"/>
                  </a:lnTo>
                  <a:lnTo>
                    <a:pt x="7082" y="19989"/>
                  </a:lnTo>
                  <a:lnTo>
                    <a:pt x="6947" y="19586"/>
                  </a:lnTo>
                  <a:lnTo>
                    <a:pt x="6932" y="19541"/>
                  </a:lnTo>
                  <a:lnTo>
                    <a:pt x="6798" y="19078"/>
                  </a:lnTo>
                  <a:lnTo>
                    <a:pt x="6693" y="18585"/>
                  </a:lnTo>
                  <a:lnTo>
                    <a:pt x="6589" y="18092"/>
                  </a:lnTo>
                  <a:lnTo>
                    <a:pt x="6514" y="17584"/>
                  </a:lnTo>
                  <a:lnTo>
                    <a:pt x="6454" y="17061"/>
                  </a:lnTo>
                  <a:lnTo>
                    <a:pt x="6409" y="16538"/>
                  </a:lnTo>
                  <a:lnTo>
                    <a:pt x="6395" y="16016"/>
                  </a:lnTo>
                  <a:lnTo>
                    <a:pt x="6380" y="15478"/>
                  </a:lnTo>
                  <a:lnTo>
                    <a:pt x="6380" y="14925"/>
                  </a:lnTo>
                  <a:lnTo>
                    <a:pt x="6409" y="14387"/>
                  </a:lnTo>
                  <a:lnTo>
                    <a:pt x="6439" y="13834"/>
                  </a:lnTo>
                  <a:lnTo>
                    <a:pt x="6484" y="13282"/>
                  </a:lnTo>
                  <a:lnTo>
                    <a:pt x="6604" y="12057"/>
                  </a:lnTo>
                  <a:lnTo>
                    <a:pt x="6753" y="10727"/>
                  </a:lnTo>
                  <a:lnTo>
                    <a:pt x="6843" y="10040"/>
                  </a:lnTo>
                  <a:lnTo>
                    <a:pt x="6947" y="9382"/>
                  </a:lnTo>
                  <a:lnTo>
                    <a:pt x="7067" y="8740"/>
                  </a:lnTo>
                  <a:lnTo>
                    <a:pt x="7201" y="8157"/>
                  </a:lnTo>
                  <a:lnTo>
                    <a:pt x="7321" y="7679"/>
                  </a:lnTo>
                  <a:lnTo>
                    <a:pt x="7440" y="7321"/>
                  </a:lnTo>
                  <a:lnTo>
                    <a:pt x="7605" y="6962"/>
                  </a:lnTo>
                  <a:lnTo>
                    <a:pt x="7829" y="6484"/>
                  </a:lnTo>
                  <a:lnTo>
                    <a:pt x="8098" y="6006"/>
                  </a:lnTo>
                  <a:lnTo>
                    <a:pt x="8232" y="5767"/>
                  </a:lnTo>
                  <a:lnTo>
                    <a:pt x="8337" y="5513"/>
                  </a:lnTo>
                  <a:lnTo>
                    <a:pt x="8546" y="4990"/>
                  </a:lnTo>
                  <a:lnTo>
                    <a:pt x="8635" y="4736"/>
                  </a:lnTo>
                  <a:lnTo>
                    <a:pt x="8725" y="4527"/>
                  </a:lnTo>
                  <a:lnTo>
                    <a:pt x="8770" y="4422"/>
                  </a:lnTo>
                  <a:lnTo>
                    <a:pt x="8875" y="4124"/>
                  </a:lnTo>
                  <a:lnTo>
                    <a:pt x="8964" y="3810"/>
                  </a:lnTo>
                  <a:lnTo>
                    <a:pt x="9009" y="3496"/>
                  </a:lnTo>
                  <a:lnTo>
                    <a:pt x="9024" y="3182"/>
                  </a:lnTo>
                  <a:lnTo>
                    <a:pt x="9009" y="2884"/>
                  </a:lnTo>
                  <a:lnTo>
                    <a:pt x="8964" y="2570"/>
                  </a:lnTo>
                  <a:lnTo>
                    <a:pt x="8889" y="2271"/>
                  </a:lnTo>
                  <a:lnTo>
                    <a:pt x="8785" y="1987"/>
                  </a:lnTo>
                  <a:lnTo>
                    <a:pt x="8650" y="1703"/>
                  </a:lnTo>
                  <a:lnTo>
                    <a:pt x="8501" y="1449"/>
                  </a:lnTo>
                  <a:lnTo>
                    <a:pt x="8322" y="1196"/>
                  </a:lnTo>
                  <a:lnTo>
                    <a:pt x="8113" y="971"/>
                  </a:lnTo>
                  <a:lnTo>
                    <a:pt x="7888" y="747"/>
                  </a:lnTo>
                  <a:lnTo>
                    <a:pt x="7635" y="568"/>
                  </a:lnTo>
                  <a:lnTo>
                    <a:pt x="7366" y="389"/>
                  </a:lnTo>
                  <a:lnTo>
                    <a:pt x="7067" y="254"/>
                  </a:lnTo>
                  <a:lnTo>
                    <a:pt x="6768" y="135"/>
                  </a:lnTo>
                  <a:lnTo>
                    <a:pt x="6454" y="60"/>
                  </a:lnTo>
                  <a:lnTo>
                    <a:pt x="6141" y="15"/>
                  </a:lnTo>
                  <a:lnTo>
                    <a:pt x="5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-1170513" y="3700908"/>
              <a:ext cx="234022" cy="152509"/>
            </a:xfrm>
            <a:custGeom>
              <a:rect b="b" l="l" r="r" t="t"/>
              <a:pathLst>
                <a:path extrusionOk="0" h="5424" w="8323">
                  <a:moveTo>
                    <a:pt x="3526" y="0"/>
                  </a:moveTo>
                  <a:lnTo>
                    <a:pt x="3347" y="30"/>
                  </a:lnTo>
                  <a:lnTo>
                    <a:pt x="3138" y="75"/>
                  </a:lnTo>
                  <a:lnTo>
                    <a:pt x="2914" y="135"/>
                  </a:lnTo>
                  <a:lnTo>
                    <a:pt x="2451" y="284"/>
                  </a:lnTo>
                  <a:lnTo>
                    <a:pt x="1973" y="464"/>
                  </a:lnTo>
                  <a:lnTo>
                    <a:pt x="1539" y="658"/>
                  </a:lnTo>
                  <a:lnTo>
                    <a:pt x="1196" y="822"/>
                  </a:lnTo>
                  <a:lnTo>
                    <a:pt x="867" y="971"/>
                  </a:lnTo>
                  <a:lnTo>
                    <a:pt x="703" y="1166"/>
                  </a:lnTo>
                  <a:lnTo>
                    <a:pt x="568" y="1360"/>
                  </a:lnTo>
                  <a:lnTo>
                    <a:pt x="449" y="1539"/>
                  </a:lnTo>
                  <a:lnTo>
                    <a:pt x="344" y="1733"/>
                  </a:lnTo>
                  <a:lnTo>
                    <a:pt x="270" y="1913"/>
                  </a:lnTo>
                  <a:lnTo>
                    <a:pt x="195" y="2092"/>
                  </a:lnTo>
                  <a:lnTo>
                    <a:pt x="135" y="2271"/>
                  </a:lnTo>
                  <a:lnTo>
                    <a:pt x="75" y="2436"/>
                  </a:lnTo>
                  <a:lnTo>
                    <a:pt x="46" y="2615"/>
                  </a:lnTo>
                  <a:lnTo>
                    <a:pt x="16" y="2779"/>
                  </a:lnTo>
                  <a:lnTo>
                    <a:pt x="1" y="3093"/>
                  </a:lnTo>
                  <a:lnTo>
                    <a:pt x="1" y="3377"/>
                  </a:lnTo>
                  <a:lnTo>
                    <a:pt x="31" y="3646"/>
                  </a:lnTo>
                  <a:lnTo>
                    <a:pt x="75" y="3825"/>
                  </a:lnTo>
                  <a:lnTo>
                    <a:pt x="135" y="3989"/>
                  </a:lnTo>
                  <a:lnTo>
                    <a:pt x="225" y="4139"/>
                  </a:lnTo>
                  <a:lnTo>
                    <a:pt x="329" y="4273"/>
                  </a:lnTo>
                  <a:lnTo>
                    <a:pt x="449" y="4393"/>
                  </a:lnTo>
                  <a:lnTo>
                    <a:pt x="598" y="4497"/>
                  </a:lnTo>
                  <a:lnTo>
                    <a:pt x="748" y="4587"/>
                  </a:lnTo>
                  <a:lnTo>
                    <a:pt x="912" y="4647"/>
                  </a:lnTo>
                  <a:lnTo>
                    <a:pt x="2212" y="5020"/>
                  </a:lnTo>
                  <a:lnTo>
                    <a:pt x="3168" y="5289"/>
                  </a:lnTo>
                  <a:lnTo>
                    <a:pt x="3377" y="5349"/>
                  </a:lnTo>
                  <a:lnTo>
                    <a:pt x="3631" y="5379"/>
                  </a:lnTo>
                  <a:lnTo>
                    <a:pt x="3930" y="5409"/>
                  </a:lnTo>
                  <a:lnTo>
                    <a:pt x="4273" y="5423"/>
                  </a:lnTo>
                  <a:lnTo>
                    <a:pt x="4438" y="5409"/>
                  </a:lnTo>
                  <a:lnTo>
                    <a:pt x="4617" y="5379"/>
                  </a:lnTo>
                  <a:lnTo>
                    <a:pt x="4796" y="5349"/>
                  </a:lnTo>
                  <a:lnTo>
                    <a:pt x="4976" y="5289"/>
                  </a:lnTo>
                  <a:lnTo>
                    <a:pt x="5155" y="5229"/>
                  </a:lnTo>
                  <a:lnTo>
                    <a:pt x="5319" y="5140"/>
                  </a:lnTo>
                  <a:lnTo>
                    <a:pt x="5484" y="5050"/>
                  </a:lnTo>
                  <a:lnTo>
                    <a:pt x="5648" y="4930"/>
                  </a:lnTo>
                  <a:lnTo>
                    <a:pt x="5737" y="4901"/>
                  </a:lnTo>
                  <a:lnTo>
                    <a:pt x="5962" y="4826"/>
                  </a:lnTo>
                  <a:lnTo>
                    <a:pt x="6260" y="4691"/>
                  </a:lnTo>
                  <a:lnTo>
                    <a:pt x="6410" y="4617"/>
                  </a:lnTo>
                  <a:lnTo>
                    <a:pt x="6559" y="4542"/>
                  </a:lnTo>
                  <a:lnTo>
                    <a:pt x="6709" y="4437"/>
                  </a:lnTo>
                  <a:lnTo>
                    <a:pt x="6828" y="4333"/>
                  </a:lnTo>
                  <a:lnTo>
                    <a:pt x="6933" y="4213"/>
                  </a:lnTo>
                  <a:lnTo>
                    <a:pt x="7022" y="4109"/>
                  </a:lnTo>
                  <a:lnTo>
                    <a:pt x="7142" y="3915"/>
                  </a:lnTo>
                  <a:lnTo>
                    <a:pt x="7187" y="3840"/>
                  </a:lnTo>
                  <a:lnTo>
                    <a:pt x="7007" y="3870"/>
                  </a:lnTo>
                  <a:lnTo>
                    <a:pt x="6992" y="3870"/>
                  </a:lnTo>
                  <a:lnTo>
                    <a:pt x="7007" y="3855"/>
                  </a:lnTo>
                  <a:lnTo>
                    <a:pt x="7261" y="3780"/>
                  </a:lnTo>
                  <a:lnTo>
                    <a:pt x="7366" y="3750"/>
                  </a:lnTo>
                  <a:lnTo>
                    <a:pt x="7456" y="3720"/>
                  </a:lnTo>
                  <a:lnTo>
                    <a:pt x="7605" y="3631"/>
                  </a:lnTo>
                  <a:lnTo>
                    <a:pt x="7724" y="3526"/>
                  </a:lnTo>
                  <a:lnTo>
                    <a:pt x="7814" y="3422"/>
                  </a:lnTo>
                  <a:lnTo>
                    <a:pt x="7874" y="3332"/>
                  </a:lnTo>
                  <a:lnTo>
                    <a:pt x="7904" y="3257"/>
                  </a:lnTo>
                  <a:lnTo>
                    <a:pt x="7934" y="3168"/>
                  </a:lnTo>
                  <a:lnTo>
                    <a:pt x="7291" y="3257"/>
                  </a:lnTo>
                  <a:lnTo>
                    <a:pt x="6738" y="3302"/>
                  </a:lnTo>
                  <a:lnTo>
                    <a:pt x="6305" y="3317"/>
                  </a:lnTo>
                  <a:lnTo>
                    <a:pt x="5947" y="3317"/>
                  </a:lnTo>
                  <a:lnTo>
                    <a:pt x="5678" y="3302"/>
                  </a:lnTo>
                  <a:lnTo>
                    <a:pt x="5484" y="3287"/>
                  </a:lnTo>
                  <a:lnTo>
                    <a:pt x="5349" y="3272"/>
                  </a:lnTo>
                  <a:lnTo>
                    <a:pt x="5558" y="3272"/>
                  </a:lnTo>
                  <a:lnTo>
                    <a:pt x="5782" y="3287"/>
                  </a:lnTo>
                  <a:lnTo>
                    <a:pt x="6066" y="3287"/>
                  </a:lnTo>
                  <a:lnTo>
                    <a:pt x="6395" y="3257"/>
                  </a:lnTo>
                  <a:lnTo>
                    <a:pt x="6738" y="3227"/>
                  </a:lnTo>
                  <a:lnTo>
                    <a:pt x="7067" y="3168"/>
                  </a:lnTo>
                  <a:lnTo>
                    <a:pt x="7231" y="3123"/>
                  </a:lnTo>
                  <a:lnTo>
                    <a:pt x="7396" y="3078"/>
                  </a:lnTo>
                  <a:lnTo>
                    <a:pt x="7680" y="2958"/>
                  </a:lnTo>
                  <a:lnTo>
                    <a:pt x="7934" y="2824"/>
                  </a:lnTo>
                  <a:lnTo>
                    <a:pt x="8143" y="2690"/>
                  </a:lnTo>
                  <a:lnTo>
                    <a:pt x="8217" y="2630"/>
                  </a:lnTo>
                  <a:lnTo>
                    <a:pt x="8277" y="2555"/>
                  </a:lnTo>
                  <a:lnTo>
                    <a:pt x="8307" y="2495"/>
                  </a:lnTo>
                  <a:lnTo>
                    <a:pt x="8322" y="2450"/>
                  </a:lnTo>
                  <a:lnTo>
                    <a:pt x="8307" y="2391"/>
                  </a:lnTo>
                  <a:lnTo>
                    <a:pt x="8247" y="2346"/>
                  </a:lnTo>
                  <a:lnTo>
                    <a:pt x="8173" y="2316"/>
                  </a:lnTo>
                  <a:lnTo>
                    <a:pt x="8053" y="2286"/>
                  </a:lnTo>
                  <a:lnTo>
                    <a:pt x="7904" y="2271"/>
                  </a:lnTo>
                  <a:lnTo>
                    <a:pt x="7321" y="2271"/>
                  </a:lnTo>
                  <a:lnTo>
                    <a:pt x="7007" y="2286"/>
                  </a:lnTo>
                  <a:lnTo>
                    <a:pt x="6470" y="2316"/>
                  </a:lnTo>
                  <a:lnTo>
                    <a:pt x="6216" y="2316"/>
                  </a:lnTo>
                  <a:lnTo>
                    <a:pt x="5932" y="2286"/>
                  </a:lnTo>
                  <a:lnTo>
                    <a:pt x="5588" y="2241"/>
                  </a:lnTo>
                  <a:lnTo>
                    <a:pt x="5185" y="2152"/>
                  </a:lnTo>
                  <a:lnTo>
                    <a:pt x="4333" y="1928"/>
                  </a:lnTo>
                  <a:lnTo>
                    <a:pt x="3975" y="1838"/>
                  </a:lnTo>
                  <a:lnTo>
                    <a:pt x="3676" y="1733"/>
                  </a:lnTo>
                  <a:lnTo>
                    <a:pt x="3452" y="1629"/>
                  </a:lnTo>
                  <a:lnTo>
                    <a:pt x="3377" y="1584"/>
                  </a:lnTo>
                  <a:lnTo>
                    <a:pt x="3302" y="1539"/>
                  </a:lnTo>
                  <a:lnTo>
                    <a:pt x="3258" y="1494"/>
                  </a:lnTo>
                  <a:lnTo>
                    <a:pt x="3243" y="1435"/>
                  </a:lnTo>
                  <a:lnTo>
                    <a:pt x="3243" y="1390"/>
                  </a:lnTo>
                  <a:lnTo>
                    <a:pt x="3272" y="1345"/>
                  </a:lnTo>
                  <a:lnTo>
                    <a:pt x="3332" y="1300"/>
                  </a:lnTo>
                  <a:lnTo>
                    <a:pt x="3392" y="1255"/>
                  </a:lnTo>
                  <a:lnTo>
                    <a:pt x="3526" y="1181"/>
                  </a:lnTo>
                  <a:lnTo>
                    <a:pt x="3691" y="1136"/>
                  </a:lnTo>
                  <a:lnTo>
                    <a:pt x="3900" y="1121"/>
                  </a:lnTo>
                  <a:lnTo>
                    <a:pt x="4109" y="1121"/>
                  </a:lnTo>
                  <a:lnTo>
                    <a:pt x="4333" y="1151"/>
                  </a:lnTo>
                  <a:lnTo>
                    <a:pt x="4572" y="1211"/>
                  </a:lnTo>
                  <a:lnTo>
                    <a:pt x="4811" y="1315"/>
                  </a:lnTo>
                  <a:lnTo>
                    <a:pt x="4916" y="1360"/>
                  </a:lnTo>
                  <a:lnTo>
                    <a:pt x="5020" y="1405"/>
                  </a:lnTo>
                  <a:lnTo>
                    <a:pt x="5110" y="1420"/>
                  </a:lnTo>
                  <a:lnTo>
                    <a:pt x="5200" y="1435"/>
                  </a:lnTo>
                  <a:lnTo>
                    <a:pt x="5334" y="1435"/>
                  </a:lnTo>
                  <a:lnTo>
                    <a:pt x="5394" y="1405"/>
                  </a:lnTo>
                  <a:lnTo>
                    <a:pt x="5439" y="1390"/>
                  </a:lnTo>
                  <a:lnTo>
                    <a:pt x="5469" y="1360"/>
                  </a:lnTo>
                  <a:lnTo>
                    <a:pt x="5498" y="1315"/>
                  </a:lnTo>
                  <a:lnTo>
                    <a:pt x="5528" y="1225"/>
                  </a:lnTo>
                  <a:lnTo>
                    <a:pt x="5543" y="1121"/>
                  </a:lnTo>
                  <a:lnTo>
                    <a:pt x="5513" y="1016"/>
                  </a:lnTo>
                  <a:lnTo>
                    <a:pt x="5484" y="957"/>
                  </a:lnTo>
                  <a:lnTo>
                    <a:pt x="5439" y="897"/>
                  </a:lnTo>
                  <a:lnTo>
                    <a:pt x="5304" y="747"/>
                  </a:lnTo>
                  <a:lnTo>
                    <a:pt x="5110" y="598"/>
                  </a:lnTo>
                  <a:lnTo>
                    <a:pt x="4871" y="434"/>
                  </a:lnTo>
                  <a:lnTo>
                    <a:pt x="4602" y="284"/>
                  </a:lnTo>
                  <a:lnTo>
                    <a:pt x="4303" y="150"/>
                  </a:lnTo>
                  <a:lnTo>
                    <a:pt x="4154" y="105"/>
                  </a:lnTo>
                  <a:lnTo>
                    <a:pt x="4005" y="60"/>
                  </a:lnTo>
                  <a:lnTo>
                    <a:pt x="3855" y="30"/>
                  </a:lnTo>
                  <a:lnTo>
                    <a:pt x="3691" y="0"/>
                  </a:lnTo>
                  <a:close/>
                </a:path>
              </a:pathLst>
            </a:custGeom>
            <a:solidFill>
              <a:srgbClr val="FBB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29"/>
          <p:cNvGrpSpPr/>
          <p:nvPr/>
        </p:nvGrpSpPr>
        <p:grpSpPr>
          <a:xfrm>
            <a:off x="3297249" y="646913"/>
            <a:ext cx="2653489" cy="678061"/>
            <a:chOff x="3297249" y="1027913"/>
            <a:chExt cx="2653489" cy="678061"/>
          </a:xfrm>
        </p:grpSpPr>
        <p:sp>
          <p:nvSpPr>
            <p:cNvPr id="365" name="Google Shape;365;p29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rgbClr val="FFFFFF"/>
                </a:solidFill>
              </a:endParaRPr>
            </a:p>
          </p:txBody>
        </p:sp>
        <p:grpSp>
          <p:nvGrpSpPr>
            <p:cNvPr id="366" name="Google Shape;366;p29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367" name="Google Shape;367;p29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Machine Learning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68" name="Google Shape;368;p29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Brief overview of how ML works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369" name="Google Shape;369;p29"/>
          <p:cNvGrpSpPr/>
          <p:nvPr/>
        </p:nvGrpSpPr>
        <p:grpSpPr>
          <a:xfrm>
            <a:off x="414554" y="1128185"/>
            <a:ext cx="2653421" cy="2696472"/>
            <a:chOff x="3525722" y="1985800"/>
            <a:chExt cx="2702609" cy="2746178"/>
          </a:xfrm>
        </p:grpSpPr>
        <p:sp>
          <p:nvSpPr>
            <p:cNvPr id="370" name="Google Shape;370;p29"/>
            <p:cNvSpPr/>
            <p:nvPr/>
          </p:nvSpPr>
          <p:spPr>
            <a:xfrm>
              <a:off x="5442457" y="4676877"/>
              <a:ext cx="683885" cy="51372"/>
            </a:xfrm>
            <a:custGeom>
              <a:rect b="b" l="l" r="r" t="t"/>
              <a:pathLst>
                <a:path extrusionOk="0" h="1447" w="19263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3525722" y="4641150"/>
              <a:ext cx="995383" cy="90828"/>
            </a:xfrm>
            <a:custGeom>
              <a:rect b="b" l="l" r="r" t="t"/>
              <a:pathLst>
                <a:path extrusionOk="0" h="2558" w="45219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5580521" y="4523830"/>
              <a:ext cx="288067" cy="139134"/>
            </a:xfrm>
            <a:custGeom>
              <a:rect b="b" l="l" r="r" t="t"/>
              <a:pathLst>
                <a:path extrusionOk="0" h="3919" w="8114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3950723" y="4466034"/>
              <a:ext cx="209181" cy="236376"/>
            </a:xfrm>
            <a:custGeom>
              <a:rect b="b" l="l" r="r" t="t"/>
              <a:pathLst>
                <a:path extrusionOk="0" h="6658" w="5892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4109202" y="3262998"/>
              <a:ext cx="1703978" cy="44911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3841912" y="3228313"/>
              <a:ext cx="534952" cy="1474135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5515909" y="3228313"/>
              <a:ext cx="534916" cy="1474135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4007171" y="3158589"/>
              <a:ext cx="1914153" cy="114638"/>
            </a:xfrm>
            <a:custGeom>
              <a:rect b="b" l="l" r="r" t="t"/>
              <a:pathLst>
                <a:path extrusionOk="0" h="3229" w="53916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5118400" y="2880435"/>
              <a:ext cx="295203" cy="279227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4697779" y="2208181"/>
              <a:ext cx="1089217" cy="657364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628090" y="2140196"/>
              <a:ext cx="1228600" cy="793374"/>
            </a:xfrm>
            <a:custGeom>
              <a:rect b="b" l="l" r="r" t="t"/>
              <a:pathLst>
                <a:path extrusionOk="0" fill="none" h="22347" w="34606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5022866" y="3079385"/>
              <a:ext cx="390741" cy="80271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4852494" y="2303395"/>
              <a:ext cx="320375" cy="46970"/>
            </a:xfrm>
            <a:custGeom>
              <a:rect b="b" l="l" r="r" t="t"/>
              <a:pathLst>
                <a:path extrusionOk="0" h="1323" w="9024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5336733" y="2406456"/>
              <a:ext cx="320339" cy="47289"/>
            </a:xfrm>
            <a:custGeom>
              <a:rect b="b" l="l" r="r" t="t"/>
              <a:pathLst>
                <a:path extrusionOk="0" h="1332" w="9023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5160220" y="2509801"/>
              <a:ext cx="343842" cy="47325"/>
            </a:xfrm>
            <a:custGeom>
              <a:rect b="b" l="l" r="r" t="t"/>
              <a:pathLst>
                <a:path extrusionOk="0" h="1333" w="9685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4842305" y="2406456"/>
              <a:ext cx="440053" cy="47289"/>
            </a:xfrm>
            <a:custGeom>
              <a:rect b="b" l="l" r="r" t="t"/>
              <a:pathLst>
                <a:path extrusionOk="0" h="1332" w="12395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4831087" y="2509801"/>
              <a:ext cx="274789" cy="47325"/>
            </a:xfrm>
            <a:custGeom>
              <a:rect b="b" l="l" r="r" t="t"/>
              <a:pathLst>
                <a:path extrusionOk="0" h="1333" w="774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4816105" y="2613181"/>
              <a:ext cx="369333" cy="47289"/>
            </a:xfrm>
            <a:custGeom>
              <a:rect b="b" l="l" r="r" t="t"/>
              <a:pathLst>
                <a:path extrusionOk="0" h="1332" w="10403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5229271" y="2613181"/>
              <a:ext cx="180246" cy="47289"/>
            </a:xfrm>
            <a:custGeom>
              <a:rect b="b" l="l" r="r" t="t"/>
              <a:pathLst>
                <a:path extrusionOk="0" h="1332" w="5077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4802863" y="2716561"/>
              <a:ext cx="204068" cy="47289"/>
            </a:xfrm>
            <a:custGeom>
              <a:rect b="b" l="l" r="r" t="t"/>
              <a:pathLst>
                <a:path extrusionOk="0" h="1332" w="5748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4439365" y="3464966"/>
              <a:ext cx="1235771" cy="1133772"/>
            </a:xfrm>
            <a:custGeom>
              <a:rect b="b" l="l" r="r" t="t"/>
              <a:pathLst>
                <a:path extrusionOk="0" h="31935" w="34808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4195221" y="2199696"/>
              <a:ext cx="205772" cy="324777"/>
            </a:xfrm>
            <a:custGeom>
              <a:rect b="b" l="l" r="r" t="t"/>
              <a:pathLst>
                <a:path extrusionOk="0" h="9148" w="5796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350256" y="2323134"/>
              <a:ext cx="50733" cy="169027"/>
            </a:xfrm>
            <a:custGeom>
              <a:rect b="b" l="l" r="r" t="t"/>
              <a:pathLst>
                <a:path extrusionOk="0" h="4761" w="1429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4349262" y="2111972"/>
              <a:ext cx="225121" cy="345865"/>
            </a:xfrm>
            <a:custGeom>
              <a:rect b="b" l="l" r="r" t="t"/>
              <a:pathLst>
                <a:path extrusionOk="0" h="9742" w="6341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4182618" y="1985800"/>
              <a:ext cx="505378" cy="302694"/>
            </a:xfrm>
            <a:custGeom>
              <a:rect b="b" l="l" r="r" t="t"/>
              <a:pathLst>
                <a:path extrusionOk="0" h="8526" w="14235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4517219" y="2289124"/>
              <a:ext cx="35751" cy="87088"/>
            </a:xfrm>
            <a:custGeom>
              <a:rect b="b" l="l" r="r" t="t"/>
              <a:pathLst>
                <a:path extrusionOk="0" h="2453" w="1007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4495457" y="2269066"/>
              <a:ext cx="20804" cy="32343"/>
            </a:xfrm>
            <a:custGeom>
              <a:rect b="b" l="l" r="r" t="t"/>
              <a:pathLst>
                <a:path extrusionOk="0" h="911" w="586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4493433" y="2231647"/>
              <a:ext cx="39798" cy="18745"/>
            </a:xfrm>
            <a:custGeom>
              <a:rect b="b" l="l" r="r" t="t"/>
              <a:pathLst>
                <a:path extrusionOk="0" h="528" w="1121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h="7951" w="8516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4192168" y="2071500"/>
              <a:ext cx="302339" cy="282280"/>
            </a:xfrm>
            <a:custGeom>
              <a:rect b="b" l="l" r="r" t="t"/>
              <a:pathLst>
                <a:path extrusionOk="0" fill="none" h="7951" w="8516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4351286" y="2191211"/>
              <a:ext cx="65999" cy="113253"/>
            </a:xfrm>
            <a:custGeom>
              <a:rect b="b" l="l" r="r" t="t"/>
              <a:pathLst>
                <a:path extrusionOk="0" h="3190" w="1859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4401272" y="2145308"/>
              <a:ext cx="55455" cy="109170"/>
            </a:xfrm>
            <a:custGeom>
              <a:rect b="b" l="l" r="r" t="t"/>
              <a:pathLst>
                <a:path extrusionOk="0" h="3075" w="1562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4969826" y="2855300"/>
              <a:ext cx="235666" cy="113928"/>
            </a:xfrm>
            <a:custGeom>
              <a:rect b="b" l="l" r="r" t="t"/>
              <a:pathLst>
                <a:path extrusionOk="0" h="3209" w="6638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4092516" y="2444194"/>
              <a:ext cx="542407" cy="686583"/>
            </a:xfrm>
            <a:custGeom>
              <a:rect b="b" l="l" r="r" t="t"/>
              <a:pathLst>
                <a:path extrusionOk="0" h="19339" w="15278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3891223" y="3263673"/>
              <a:ext cx="1204138" cy="596833"/>
            </a:xfrm>
            <a:custGeom>
              <a:rect b="b" l="l" r="r" t="t"/>
              <a:pathLst>
                <a:path extrusionOk="0" h="16811" w="33917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3800446" y="2426514"/>
              <a:ext cx="754570" cy="1205842"/>
            </a:xfrm>
            <a:custGeom>
              <a:rect b="b" l="l" r="r" t="t"/>
              <a:pathLst>
                <a:path extrusionOk="0" h="33965" w="21254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4210168" y="2562520"/>
              <a:ext cx="792345" cy="706642"/>
            </a:xfrm>
            <a:custGeom>
              <a:rect b="b" l="l" r="r" t="t"/>
              <a:pathLst>
                <a:path extrusionOk="0" h="19904" w="22318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4068730" y="3625822"/>
              <a:ext cx="995348" cy="923917"/>
            </a:xfrm>
            <a:custGeom>
              <a:rect b="b" l="l" r="r" t="t"/>
              <a:pathLst>
                <a:path extrusionOk="0" h="26024" w="28036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3800446" y="2784226"/>
              <a:ext cx="646465" cy="598501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3800446" y="2855300"/>
              <a:ext cx="646465" cy="598182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3719503" y="3788348"/>
              <a:ext cx="801540" cy="5307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4092516" y="3810110"/>
              <a:ext cx="57514" cy="833492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9"/>
            <p:cNvSpPr/>
            <p:nvPr/>
          </p:nvSpPr>
          <p:spPr>
            <a:xfrm>
              <a:off x="3850077" y="4555143"/>
              <a:ext cx="547520" cy="147264"/>
            </a:xfrm>
            <a:custGeom>
              <a:rect b="b" l="l" r="r" t="t"/>
              <a:pathLst>
                <a:path extrusionOk="0" h="4148" w="15422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>
              <a:off x="4055133" y="3801270"/>
              <a:ext cx="124827" cy="226151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>
              <a:off x="3691634" y="3674104"/>
              <a:ext cx="859338" cy="127205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9"/>
            <p:cNvSpPr/>
            <p:nvPr/>
          </p:nvSpPr>
          <p:spPr>
            <a:xfrm>
              <a:off x="4100007" y="3332687"/>
              <a:ext cx="47289" cy="417616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9"/>
            <p:cNvSpPr/>
            <p:nvPr/>
          </p:nvSpPr>
          <p:spPr>
            <a:xfrm>
              <a:off x="3872514" y="3079030"/>
              <a:ext cx="502644" cy="297227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9"/>
            <p:cNvSpPr/>
            <p:nvPr/>
          </p:nvSpPr>
          <p:spPr>
            <a:xfrm>
              <a:off x="4599866" y="2491446"/>
              <a:ext cx="136401" cy="259843"/>
            </a:xfrm>
            <a:custGeom>
              <a:rect b="b" l="l" r="r" t="t"/>
              <a:pathLst>
                <a:path extrusionOk="0" h="7319" w="3842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9"/>
            <p:cNvSpPr/>
            <p:nvPr/>
          </p:nvSpPr>
          <p:spPr>
            <a:xfrm>
              <a:off x="5664518" y="2994714"/>
              <a:ext cx="223453" cy="161891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5731509" y="2397581"/>
              <a:ext cx="496822" cy="554656"/>
            </a:xfrm>
            <a:custGeom>
              <a:rect b="b" l="l" r="r" t="t"/>
              <a:pathLst>
                <a:path extrusionOk="0" h="15623" w="13994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9"/>
            <p:cNvSpPr/>
            <p:nvPr/>
          </p:nvSpPr>
          <p:spPr>
            <a:xfrm>
              <a:off x="4470322" y="2242866"/>
              <a:ext cx="75159" cy="86768"/>
            </a:xfrm>
            <a:custGeom>
              <a:rect b="b" l="l" r="r" t="t"/>
              <a:pathLst>
                <a:path extrusionOk="0" h="2444" w="2117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9"/>
            <p:cNvSpPr/>
            <p:nvPr/>
          </p:nvSpPr>
          <p:spPr>
            <a:xfrm>
              <a:off x="4475754" y="2242866"/>
              <a:ext cx="64295" cy="81336"/>
            </a:xfrm>
            <a:custGeom>
              <a:rect b="b" l="l" r="r" t="t"/>
              <a:pathLst>
                <a:path extrusionOk="0" fill="none" h="2291" w="1811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9"/>
            <p:cNvSpPr/>
            <p:nvPr/>
          </p:nvSpPr>
          <p:spPr>
            <a:xfrm>
              <a:off x="4406384" y="2223517"/>
              <a:ext cx="77218" cy="52721"/>
            </a:xfrm>
            <a:custGeom>
              <a:rect b="b" l="l" r="r" t="t"/>
              <a:pathLst>
                <a:path extrusionOk="0" h="1485" w="2175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9"/>
            <p:cNvSpPr/>
            <p:nvPr/>
          </p:nvSpPr>
          <p:spPr>
            <a:xfrm>
              <a:off x="3584526" y="2124539"/>
              <a:ext cx="794368" cy="951147"/>
            </a:xfrm>
            <a:custGeom>
              <a:rect b="b" l="l" r="r" t="t"/>
              <a:pathLst>
                <a:path extrusionOk="0" h="26791" w="22375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rgbClr val="E4EA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9"/>
            <p:cNvSpPr/>
            <p:nvPr/>
          </p:nvSpPr>
          <p:spPr>
            <a:xfrm>
              <a:off x="4538982" y="2285041"/>
              <a:ext cx="25207" cy="21799"/>
            </a:xfrm>
            <a:custGeom>
              <a:rect b="b" l="l" r="r" t="t"/>
              <a:pathLst>
                <a:path extrusionOk="0" h="614" w="71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29"/>
          <p:cNvGrpSpPr/>
          <p:nvPr/>
        </p:nvGrpSpPr>
        <p:grpSpPr>
          <a:xfrm>
            <a:off x="6033350" y="646913"/>
            <a:ext cx="2653477" cy="678062"/>
            <a:chOff x="6033350" y="1027913"/>
            <a:chExt cx="2653477" cy="678062"/>
          </a:xfrm>
        </p:grpSpPr>
        <p:grpSp>
          <p:nvGrpSpPr>
            <p:cNvPr id="428" name="Google Shape;428;p29"/>
            <p:cNvGrpSpPr/>
            <p:nvPr/>
          </p:nvGrpSpPr>
          <p:grpSpPr>
            <a:xfrm>
              <a:off x="6705623" y="1027913"/>
              <a:ext cx="1981204" cy="671250"/>
              <a:chOff x="6053048" y="700371"/>
              <a:chExt cx="1981204" cy="671250"/>
            </a:xfrm>
          </p:grpSpPr>
          <p:sp>
            <p:nvSpPr>
              <p:cNvPr id="429" name="Google Shape;429;p29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BIO and NER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30" name="Google Shape;430;p29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What these concepts are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31" name="Google Shape;431;p29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32" name="Google Shape;432;p29"/>
          <p:cNvGrpSpPr/>
          <p:nvPr/>
        </p:nvGrpSpPr>
        <p:grpSpPr>
          <a:xfrm>
            <a:off x="3297248" y="2121860"/>
            <a:ext cx="2653504" cy="682838"/>
            <a:chOff x="3297248" y="2502860"/>
            <a:chExt cx="2653504" cy="682838"/>
          </a:xfrm>
        </p:grpSpPr>
        <p:grpSp>
          <p:nvGrpSpPr>
            <p:cNvPr id="433" name="Google Shape;433;p29"/>
            <p:cNvGrpSpPr/>
            <p:nvPr/>
          </p:nvGrpSpPr>
          <p:grpSpPr>
            <a:xfrm>
              <a:off x="3969548" y="2502860"/>
              <a:ext cx="1981204" cy="673400"/>
              <a:chOff x="3581360" y="1153913"/>
              <a:chExt cx="1981204" cy="673400"/>
            </a:xfrm>
          </p:grpSpPr>
          <p:sp>
            <p:nvSpPr>
              <p:cNvPr id="434" name="Google Shape;434;p29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NLP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35" name="Google Shape;435;p29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What it is and procedures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36" name="Google Shape;436;p29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37" name="Google Shape;437;p29"/>
          <p:cNvGrpSpPr/>
          <p:nvPr/>
        </p:nvGrpSpPr>
        <p:grpSpPr>
          <a:xfrm>
            <a:off x="3297248" y="3596808"/>
            <a:ext cx="2653504" cy="673400"/>
            <a:chOff x="3297248" y="3977808"/>
            <a:chExt cx="2653504" cy="673400"/>
          </a:xfrm>
        </p:grpSpPr>
        <p:grpSp>
          <p:nvGrpSpPr>
            <p:cNvPr id="438" name="Google Shape;438;p29"/>
            <p:cNvGrpSpPr/>
            <p:nvPr/>
          </p:nvGrpSpPr>
          <p:grpSpPr>
            <a:xfrm>
              <a:off x="3969548" y="3977808"/>
              <a:ext cx="1981204" cy="673400"/>
              <a:chOff x="3581360" y="2254821"/>
              <a:chExt cx="1981204" cy="673400"/>
            </a:xfrm>
          </p:grpSpPr>
          <p:sp>
            <p:nvSpPr>
              <p:cNvPr id="439" name="Google Shape;439;p29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BERT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40" name="Google Shape;440;p29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The model and how it works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41" name="Google Shape;441;p29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29"/>
          <p:cNvGrpSpPr/>
          <p:nvPr/>
        </p:nvGrpSpPr>
        <p:grpSpPr>
          <a:xfrm>
            <a:off x="6033350" y="2120790"/>
            <a:ext cx="2653515" cy="711260"/>
            <a:chOff x="6033350" y="2501790"/>
            <a:chExt cx="2653515" cy="711260"/>
          </a:xfrm>
        </p:grpSpPr>
        <p:grpSp>
          <p:nvGrpSpPr>
            <p:cNvPr id="443" name="Google Shape;443;p29"/>
            <p:cNvGrpSpPr/>
            <p:nvPr/>
          </p:nvGrpSpPr>
          <p:grpSpPr>
            <a:xfrm>
              <a:off x="6705660" y="2501790"/>
              <a:ext cx="1981204" cy="673400"/>
              <a:chOff x="6705660" y="2628879"/>
              <a:chExt cx="1981204" cy="673400"/>
            </a:xfrm>
          </p:grpSpPr>
          <p:sp>
            <p:nvSpPr>
              <p:cNvPr id="444" name="Google Shape;444;p29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Applications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45" name="Google Shape;445;p29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Usage in daily life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46" name="Google Shape;446;p29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447" name="Google Shape;447;p29"/>
          <p:cNvGrpSpPr/>
          <p:nvPr/>
        </p:nvGrpSpPr>
        <p:grpSpPr>
          <a:xfrm>
            <a:off x="6033350" y="3596817"/>
            <a:ext cx="2653477" cy="674283"/>
            <a:chOff x="6033350" y="3977817"/>
            <a:chExt cx="2653477" cy="674283"/>
          </a:xfrm>
        </p:grpSpPr>
        <p:grpSp>
          <p:nvGrpSpPr>
            <p:cNvPr id="448" name="Google Shape;448;p29"/>
            <p:cNvGrpSpPr/>
            <p:nvPr/>
          </p:nvGrpSpPr>
          <p:grpSpPr>
            <a:xfrm>
              <a:off x="6705623" y="3977817"/>
              <a:ext cx="1981204" cy="673400"/>
              <a:chOff x="6705623" y="4058579"/>
              <a:chExt cx="1981204" cy="673400"/>
            </a:xfrm>
          </p:grpSpPr>
          <p:sp>
            <p:nvSpPr>
              <p:cNvPr id="449" name="Google Shape;449;p29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Bias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50" name="Google Shape;450;p29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How is this impacted by bias?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51" name="Google Shape;451;p29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rgbClr val="26EA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cxnSp>
        <p:nvCxnSpPr>
          <p:cNvPr id="452" name="Google Shape;452;p29"/>
          <p:cNvCxnSpPr>
            <a:stCxn id="365" idx="4"/>
            <a:endCxn id="436" idx="0"/>
          </p:cNvCxnSpPr>
          <p:nvPr/>
        </p:nvCxnSpPr>
        <p:spPr>
          <a:xfrm>
            <a:off x="3595299" y="1324974"/>
            <a:ext cx="0" cy="8835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29"/>
          <p:cNvCxnSpPr>
            <a:stCxn id="436" idx="4"/>
            <a:endCxn id="441" idx="0"/>
          </p:cNvCxnSpPr>
          <p:nvPr/>
        </p:nvCxnSpPr>
        <p:spPr>
          <a:xfrm>
            <a:off x="3595298" y="2804698"/>
            <a:ext cx="0" cy="869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29"/>
          <p:cNvCxnSpPr>
            <a:stCxn id="431" idx="4"/>
            <a:endCxn id="446" idx="0"/>
          </p:cNvCxnSpPr>
          <p:nvPr/>
        </p:nvCxnSpPr>
        <p:spPr>
          <a:xfrm>
            <a:off x="6331400" y="1324975"/>
            <a:ext cx="0" cy="911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29"/>
          <p:cNvCxnSpPr>
            <a:stCxn id="446" idx="4"/>
            <a:endCxn id="451" idx="0"/>
          </p:cNvCxnSpPr>
          <p:nvPr/>
        </p:nvCxnSpPr>
        <p:spPr>
          <a:xfrm>
            <a:off x="6331400" y="2832050"/>
            <a:ext cx="0" cy="843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Learning: Natural Language Processing</a:t>
            </a:r>
            <a:endParaRPr/>
          </a:p>
        </p:txBody>
      </p:sp>
      <p:sp>
        <p:nvSpPr>
          <p:cNvPr id="461" name="Google Shape;461;p30"/>
          <p:cNvSpPr/>
          <p:nvPr/>
        </p:nvSpPr>
        <p:spPr>
          <a:xfrm>
            <a:off x="214575" y="1092050"/>
            <a:ext cx="3931500" cy="703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0"/>
          <p:cNvSpPr txBox="1"/>
          <p:nvPr/>
        </p:nvSpPr>
        <p:spPr>
          <a:xfrm>
            <a:off x="357525" y="1163600"/>
            <a:ext cx="3645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Interactions between computers and human language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63" name="Google Shape;463;p30"/>
          <p:cNvGrpSpPr/>
          <p:nvPr/>
        </p:nvGrpSpPr>
        <p:grpSpPr>
          <a:xfrm>
            <a:off x="1042228" y="2371526"/>
            <a:ext cx="771000" cy="771000"/>
            <a:chOff x="1042228" y="2105026"/>
            <a:chExt cx="771000" cy="771000"/>
          </a:xfrm>
        </p:grpSpPr>
        <p:sp>
          <p:nvSpPr>
            <p:cNvPr id="464" name="Google Shape;464;p30"/>
            <p:cNvSpPr/>
            <p:nvPr/>
          </p:nvSpPr>
          <p:spPr>
            <a:xfrm>
              <a:off x="1042228" y="2105026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1233277" y="2331938"/>
              <a:ext cx="388846" cy="317145"/>
            </a:xfrm>
            <a:custGeom>
              <a:rect b="b" l="l" r="r" t="t"/>
              <a:pathLst>
                <a:path extrusionOk="0" h="15596" w="19122">
                  <a:moveTo>
                    <a:pt x="12981" y="0"/>
                  </a:moveTo>
                  <a:cubicBezTo>
                    <a:pt x="12091" y="0"/>
                    <a:pt x="10821" y="352"/>
                    <a:pt x="9915" y="1352"/>
                  </a:cubicBezTo>
                  <a:cubicBezTo>
                    <a:pt x="9203" y="2141"/>
                    <a:pt x="8847" y="3174"/>
                    <a:pt x="8856" y="4430"/>
                  </a:cubicBezTo>
                  <a:cubicBezTo>
                    <a:pt x="6243" y="4110"/>
                    <a:pt x="4101" y="2933"/>
                    <a:pt x="2323" y="846"/>
                  </a:cubicBezTo>
                  <a:cubicBezTo>
                    <a:pt x="2216" y="723"/>
                    <a:pt x="2064" y="650"/>
                    <a:pt x="1902" y="650"/>
                  </a:cubicBezTo>
                  <a:cubicBezTo>
                    <a:pt x="1875" y="650"/>
                    <a:pt x="1848" y="652"/>
                    <a:pt x="1820" y="656"/>
                  </a:cubicBezTo>
                  <a:cubicBezTo>
                    <a:pt x="1631" y="683"/>
                    <a:pt x="1468" y="805"/>
                    <a:pt x="1391" y="977"/>
                  </a:cubicBezTo>
                  <a:cubicBezTo>
                    <a:pt x="695" y="2512"/>
                    <a:pt x="701" y="3895"/>
                    <a:pt x="1403" y="5113"/>
                  </a:cubicBezTo>
                  <a:cubicBezTo>
                    <a:pt x="1389" y="5111"/>
                    <a:pt x="1374" y="5111"/>
                    <a:pt x="1360" y="5111"/>
                  </a:cubicBezTo>
                  <a:cubicBezTo>
                    <a:pt x="1076" y="5111"/>
                    <a:pt x="803" y="5375"/>
                    <a:pt x="824" y="5707"/>
                  </a:cubicBezTo>
                  <a:cubicBezTo>
                    <a:pt x="916" y="7101"/>
                    <a:pt x="1428" y="8182"/>
                    <a:pt x="2351" y="8934"/>
                  </a:cubicBezTo>
                  <a:cubicBezTo>
                    <a:pt x="2176" y="9073"/>
                    <a:pt x="2102" y="9307"/>
                    <a:pt x="2164" y="9524"/>
                  </a:cubicBezTo>
                  <a:cubicBezTo>
                    <a:pt x="2456" y="10535"/>
                    <a:pt x="3310" y="11633"/>
                    <a:pt x="4615" y="12155"/>
                  </a:cubicBezTo>
                  <a:cubicBezTo>
                    <a:pt x="3657" y="12655"/>
                    <a:pt x="2516" y="12903"/>
                    <a:pt x="1345" y="12903"/>
                  </a:cubicBezTo>
                  <a:cubicBezTo>
                    <a:pt x="1111" y="12903"/>
                    <a:pt x="876" y="12893"/>
                    <a:pt x="641" y="12873"/>
                  </a:cubicBezTo>
                  <a:cubicBezTo>
                    <a:pt x="628" y="12872"/>
                    <a:pt x="615" y="12872"/>
                    <a:pt x="603" y="12872"/>
                  </a:cubicBezTo>
                  <a:cubicBezTo>
                    <a:pt x="362" y="12872"/>
                    <a:pt x="155" y="13031"/>
                    <a:pt x="78" y="13266"/>
                  </a:cubicBezTo>
                  <a:cubicBezTo>
                    <a:pt x="0" y="13512"/>
                    <a:pt x="113" y="13788"/>
                    <a:pt x="334" y="13922"/>
                  </a:cubicBezTo>
                  <a:cubicBezTo>
                    <a:pt x="1162" y="14423"/>
                    <a:pt x="3243" y="15596"/>
                    <a:pt x="6294" y="15596"/>
                  </a:cubicBezTo>
                  <a:cubicBezTo>
                    <a:pt x="14568" y="15596"/>
                    <a:pt x="17244" y="8279"/>
                    <a:pt x="17244" y="4736"/>
                  </a:cubicBezTo>
                  <a:cubicBezTo>
                    <a:pt x="17241" y="4515"/>
                    <a:pt x="17243" y="4541"/>
                    <a:pt x="17230" y="4426"/>
                  </a:cubicBezTo>
                  <a:cubicBezTo>
                    <a:pt x="17250" y="4403"/>
                    <a:pt x="17326" y="4347"/>
                    <a:pt x="17386" y="4301"/>
                  </a:cubicBezTo>
                  <a:cubicBezTo>
                    <a:pt x="17696" y="4067"/>
                    <a:pt x="18237" y="3680"/>
                    <a:pt x="18983" y="2590"/>
                  </a:cubicBezTo>
                  <a:cubicBezTo>
                    <a:pt x="19121" y="2386"/>
                    <a:pt x="19111" y="2118"/>
                    <a:pt x="18957" y="1925"/>
                  </a:cubicBezTo>
                  <a:cubicBezTo>
                    <a:pt x="18840" y="1779"/>
                    <a:pt x="18708" y="1722"/>
                    <a:pt x="18558" y="1722"/>
                  </a:cubicBezTo>
                  <a:cubicBezTo>
                    <a:pt x="18451" y="1722"/>
                    <a:pt x="18336" y="1751"/>
                    <a:pt x="18212" y="1799"/>
                  </a:cubicBezTo>
                  <a:cubicBezTo>
                    <a:pt x="18352" y="1553"/>
                    <a:pt x="18467" y="1291"/>
                    <a:pt x="18559" y="1014"/>
                  </a:cubicBezTo>
                  <a:cubicBezTo>
                    <a:pt x="18631" y="800"/>
                    <a:pt x="18553" y="614"/>
                    <a:pt x="18382" y="465"/>
                  </a:cubicBezTo>
                  <a:cubicBezTo>
                    <a:pt x="18282" y="379"/>
                    <a:pt x="18151" y="335"/>
                    <a:pt x="18020" y="335"/>
                  </a:cubicBezTo>
                  <a:cubicBezTo>
                    <a:pt x="17928" y="335"/>
                    <a:pt x="17837" y="356"/>
                    <a:pt x="17754" y="398"/>
                  </a:cubicBezTo>
                  <a:cubicBezTo>
                    <a:pt x="16848" y="856"/>
                    <a:pt x="16172" y="1054"/>
                    <a:pt x="15873" y="1113"/>
                  </a:cubicBezTo>
                  <a:cubicBezTo>
                    <a:pt x="15090" y="395"/>
                    <a:pt x="14251" y="0"/>
                    <a:pt x="129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0"/>
          <p:cNvGrpSpPr/>
          <p:nvPr/>
        </p:nvGrpSpPr>
        <p:grpSpPr>
          <a:xfrm>
            <a:off x="3146974" y="2371513"/>
            <a:ext cx="771000" cy="771000"/>
            <a:chOff x="3146974" y="2105013"/>
            <a:chExt cx="771000" cy="771000"/>
          </a:xfrm>
        </p:grpSpPr>
        <p:sp>
          <p:nvSpPr>
            <p:cNvPr id="467" name="Google Shape;467;p30"/>
            <p:cNvSpPr/>
            <p:nvPr/>
          </p:nvSpPr>
          <p:spPr>
            <a:xfrm>
              <a:off x="314697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468" name="Google Shape;468;p30"/>
            <p:cNvGrpSpPr/>
            <p:nvPr/>
          </p:nvGrpSpPr>
          <p:grpSpPr>
            <a:xfrm>
              <a:off x="3355185" y="2313339"/>
              <a:ext cx="354586" cy="354343"/>
              <a:chOff x="-34004625" y="3585850"/>
              <a:chExt cx="292225" cy="292025"/>
            </a:xfrm>
          </p:grpSpPr>
          <p:sp>
            <p:nvSpPr>
              <p:cNvPr id="469" name="Google Shape;469;p30"/>
              <p:cNvSpPr/>
              <p:nvPr/>
            </p:nvSpPr>
            <p:spPr>
              <a:xfrm>
                <a:off x="-33832150" y="3585850"/>
                <a:ext cx="103200" cy="154200"/>
              </a:xfrm>
              <a:custGeom>
                <a:rect b="b" l="l" r="r" t="t"/>
                <a:pathLst>
                  <a:path extrusionOk="0" h="6168" w="4128">
                    <a:moveTo>
                      <a:pt x="2426" y="1"/>
                    </a:moveTo>
                    <a:cubicBezTo>
                      <a:pt x="2286" y="1"/>
                      <a:pt x="2136" y="77"/>
                      <a:pt x="2112" y="244"/>
                    </a:cubicBezTo>
                    <a:lnTo>
                      <a:pt x="64" y="5064"/>
                    </a:lnTo>
                    <a:cubicBezTo>
                      <a:pt x="1" y="5222"/>
                      <a:pt x="64" y="5474"/>
                      <a:pt x="253" y="5506"/>
                    </a:cubicBezTo>
                    <a:cubicBezTo>
                      <a:pt x="295" y="5531"/>
                      <a:pt x="342" y="5543"/>
                      <a:pt x="389" y="5543"/>
                    </a:cubicBezTo>
                    <a:cubicBezTo>
                      <a:pt x="517" y="5543"/>
                      <a:pt x="648" y="5455"/>
                      <a:pt x="694" y="5317"/>
                    </a:cubicBezTo>
                    <a:lnTo>
                      <a:pt x="1261" y="4025"/>
                    </a:lnTo>
                    <a:cubicBezTo>
                      <a:pt x="1419" y="4088"/>
                      <a:pt x="1576" y="4119"/>
                      <a:pt x="1765" y="4119"/>
                    </a:cubicBezTo>
                    <a:cubicBezTo>
                      <a:pt x="1891" y="4119"/>
                      <a:pt x="1986" y="4088"/>
                      <a:pt x="2112" y="4056"/>
                    </a:cubicBezTo>
                    <a:lnTo>
                      <a:pt x="2112" y="4844"/>
                    </a:lnTo>
                    <a:cubicBezTo>
                      <a:pt x="1450" y="4970"/>
                      <a:pt x="946" y="5506"/>
                      <a:pt x="789" y="6167"/>
                    </a:cubicBezTo>
                    <a:lnTo>
                      <a:pt x="4128" y="6167"/>
                    </a:lnTo>
                    <a:cubicBezTo>
                      <a:pt x="4002" y="5506"/>
                      <a:pt x="3466" y="5001"/>
                      <a:pt x="2773" y="4844"/>
                    </a:cubicBezTo>
                    <a:lnTo>
                      <a:pt x="2773" y="3143"/>
                    </a:lnTo>
                    <a:cubicBezTo>
                      <a:pt x="2773" y="2670"/>
                      <a:pt x="2458" y="2324"/>
                      <a:pt x="2080" y="2166"/>
                    </a:cubicBezTo>
                    <a:lnTo>
                      <a:pt x="2773" y="496"/>
                    </a:lnTo>
                    <a:cubicBezTo>
                      <a:pt x="2773" y="307"/>
                      <a:pt x="2710" y="118"/>
                      <a:pt x="2553" y="24"/>
                    </a:cubicBezTo>
                    <a:cubicBezTo>
                      <a:pt x="2515" y="8"/>
                      <a:pt x="2471" y="1"/>
                      <a:pt x="2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0"/>
              <p:cNvSpPr/>
              <p:nvPr/>
            </p:nvSpPr>
            <p:spPr>
              <a:xfrm>
                <a:off x="-34004625" y="3690400"/>
                <a:ext cx="155175" cy="187475"/>
              </a:xfrm>
              <a:custGeom>
                <a:rect b="b" l="l" r="r" t="t"/>
                <a:pathLst>
                  <a:path extrusionOk="0" h="7499" w="6207">
                    <a:moveTo>
                      <a:pt x="693" y="0"/>
                    </a:moveTo>
                    <a:cubicBezTo>
                      <a:pt x="315" y="0"/>
                      <a:pt x="0" y="315"/>
                      <a:pt x="0" y="662"/>
                    </a:cubicBezTo>
                    <a:lnTo>
                      <a:pt x="0" y="6490"/>
                    </a:lnTo>
                    <a:cubicBezTo>
                      <a:pt x="32" y="7026"/>
                      <a:pt x="504" y="7498"/>
                      <a:pt x="1103" y="7498"/>
                    </a:cubicBezTo>
                    <a:lnTo>
                      <a:pt x="6207" y="7498"/>
                    </a:lnTo>
                    <a:lnTo>
                      <a:pt x="6207" y="5797"/>
                    </a:lnTo>
                    <a:cubicBezTo>
                      <a:pt x="6207" y="5608"/>
                      <a:pt x="6049" y="5451"/>
                      <a:pt x="5860" y="5451"/>
                    </a:cubicBezTo>
                    <a:lnTo>
                      <a:pt x="1765" y="5451"/>
                    </a:lnTo>
                    <a:cubicBezTo>
                      <a:pt x="1576" y="5451"/>
                      <a:pt x="1418" y="5293"/>
                      <a:pt x="1418" y="5104"/>
                    </a:cubicBezTo>
                    <a:lnTo>
                      <a:pt x="1418" y="662"/>
                    </a:lnTo>
                    <a:cubicBezTo>
                      <a:pt x="1418" y="252"/>
                      <a:pt x="1103" y="0"/>
                      <a:pt x="6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0"/>
              <p:cNvSpPr/>
              <p:nvPr/>
            </p:nvSpPr>
            <p:spPr>
              <a:xfrm>
                <a:off x="-33936100" y="3621075"/>
                <a:ext cx="51200" cy="51225"/>
              </a:xfrm>
              <a:custGeom>
                <a:rect b="b" l="l" r="r" t="t"/>
                <a:pathLst>
                  <a:path extrusionOk="0" h="2049" w="2048">
                    <a:moveTo>
                      <a:pt x="1040" y="1"/>
                    </a:moveTo>
                    <a:cubicBezTo>
                      <a:pt x="473" y="1"/>
                      <a:pt x="0" y="473"/>
                      <a:pt x="0" y="1041"/>
                    </a:cubicBezTo>
                    <a:cubicBezTo>
                      <a:pt x="0" y="1576"/>
                      <a:pt x="473" y="2049"/>
                      <a:pt x="1040" y="2049"/>
                    </a:cubicBezTo>
                    <a:cubicBezTo>
                      <a:pt x="1576" y="2049"/>
                      <a:pt x="2048" y="1576"/>
                      <a:pt x="2048" y="1041"/>
                    </a:cubicBezTo>
                    <a:cubicBezTo>
                      <a:pt x="2048" y="473"/>
                      <a:pt x="1607" y="1"/>
                      <a:pt x="10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0"/>
              <p:cNvSpPr/>
              <p:nvPr/>
            </p:nvSpPr>
            <p:spPr>
              <a:xfrm>
                <a:off x="-33952650" y="3690125"/>
                <a:ext cx="155975" cy="186950"/>
              </a:xfrm>
              <a:custGeom>
                <a:rect b="b" l="l" r="r" t="t"/>
                <a:pathLst>
                  <a:path extrusionOk="0" h="7478" w="6239">
                    <a:moveTo>
                      <a:pt x="1641" y="1"/>
                    </a:moveTo>
                    <a:cubicBezTo>
                      <a:pt x="1242" y="1"/>
                      <a:pt x="819" y="205"/>
                      <a:pt x="568" y="484"/>
                    </a:cubicBezTo>
                    <a:cubicBezTo>
                      <a:pt x="190" y="799"/>
                      <a:pt x="1" y="1209"/>
                      <a:pt x="1" y="1681"/>
                    </a:cubicBezTo>
                    <a:lnTo>
                      <a:pt x="1" y="4769"/>
                    </a:lnTo>
                    <a:lnTo>
                      <a:pt x="2679" y="4769"/>
                    </a:lnTo>
                    <a:cubicBezTo>
                      <a:pt x="2521" y="4359"/>
                      <a:pt x="2175" y="4107"/>
                      <a:pt x="1702" y="4107"/>
                    </a:cubicBezTo>
                    <a:lnTo>
                      <a:pt x="1040" y="4107"/>
                    </a:lnTo>
                    <a:cubicBezTo>
                      <a:pt x="820" y="4107"/>
                      <a:pt x="662" y="3949"/>
                      <a:pt x="662" y="3729"/>
                    </a:cubicBezTo>
                    <a:lnTo>
                      <a:pt x="662" y="2374"/>
                    </a:lnTo>
                    <a:cubicBezTo>
                      <a:pt x="662" y="2154"/>
                      <a:pt x="820" y="1996"/>
                      <a:pt x="1040" y="1996"/>
                    </a:cubicBezTo>
                    <a:cubicBezTo>
                      <a:pt x="1229" y="1996"/>
                      <a:pt x="1387" y="2154"/>
                      <a:pt x="1387" y="2374"/>
                    </a:cubicBezTo>
                    <a:lnTo>
                      <a:pt x="1387" y="3382"/>
                    </a:lnTo>
                    <a:lnTo>
                      <a:pt x="1733" y="3382"/>
                    </a:lnTo>
                    <a:cubicBezTo>
                      <a:pt x="2553" y="3382"/>
                      <a:pt x="3277" y="3981"/>
                      <a:pt x="3435" y="4769"/>
                    </a:cubicBezTo>
                    <a:lnTo>
                      <a:pt x="3813" y="4769"/>
                    </a:lnTo>
                    <a:cubicBezTo>
                      <a:pt x="4380" y="4769"/>
                      <a:pt x="4852" y="5241"/>
                      <a:pt x="4852" y="5777"/>
                    </a:cubicBezTo>
                    <a:lnTo>
                      <a:pt x="4852" y="7478"/>
                    </a:lnTo>
                    <a:lnTo>
                      <a:pt x="6239" y="7478"/>
                    </a:lnTo>
                    <a:lnTo>
                      <a:pt x="6239" y="5084"/>
                    </a:lnTo>
                    <a:cubicBezTo>
                      <a:pt x="6176" y="4580"/>
                      <a:pt x="5703" y="4107"/>
                      <a:pt x="5168" y="4107"/>
                    </a:cubicBezTo>
                    <a:lnTo>
                      <a:pt x="3781" y="4107"/>
                    </a:lnTo>
                    <a:cubicBezTo>
                      <a:pt x="3592" y="4107"/>
                      <a:pt x="3435" y="3949"/>
                      <a:pt x="3435" y="3729"/>
                    </a:cubicBezTo>
                    <a:lnTo>
                      <a:pt x="3435" y="1807"/>
                    </a:lnTo>
                    <a:cubicBezTo>
                      <a:pt x="3435" y="862"/>
                      <a:pt x="2710" y="43"/>
                      <a:pt x="1796" y="11"/>
                    </a:cubicBezTo>
                    <a:cubicBezTo>
                      <a:pt x="1745" y="4"/>
                      <a:pt x="1694" y="1"/>
                      <a:pt x="16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0"/>
              <p:cNvSpPr/>
              <p:nvPr/>
            </p:nvSpPr>
            <p:spPr>
              <a:xfrm>
                <a:off x="-33849475" y="3758125"/>
                <a:ext cx="137075" cy="33100"/>
              </a:xfrm>
              <a:custGeom>
                <a:rect b="b" l="l" r="r" t="t"/>
                <a:pathLst>
                  <a:path extrusionOk="0" h="1324" w="5483">
                    <a:moveTo>
                      <a:pt x="1" y="1"/>
                    </a:moveTo>
                    <a:lnTo>
                      <a:pt x="1" y="662"/>
                    </a:lnTo>
                    <a:lnTo>
                      <a:pt x="1041" y="662"/>
                    </a:lnTo>
                    <a:cubicBezTo>
                      <a:pt x="1576" y="662"/>
                      <a:pt x="2080" y="946"/>
                      <a:pt x="2395" y="1324"/>
                    </a:cubicBezTo>
                    <a:lnTo>
                      <a:pt x="5136" y="1324"/>
                    </a:lnTo>
                    <a:cubicBezTo>
                      <a:pt x="5325" y="1324"/>
                      <a:pt x="5483" y="1166"/>
                      <a:pt x="5483" y="977"/>
                    </a:cubicBezTo>
                    <a:lnTo>
                      <a:pt x="5483" y="316"/>
                    </a:lnTo>
                    <a:cubicBezTo>
                      <a:pt x="5483" y="158"/>
                      <a:pt x="5325" y="1"/>
                      <a:pt x="51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4" name="Google Shape;474;p30"/>
          <p:cNvGrpSpPr/>
          <p:nvPr/>
        </p:nvGrpSpPr>
        <p:grpSpPr>
          <a:xfrm>
            <a:off x="5234624" y="2371513"/>
            <a:ext cx="771000" cy="771000"/>
            <a:chOff x="5234624" y="2105013"/>
            <a:chExt cx="771000" cy="771000"/>
          </a:xfrm>
        </p:grpSpPr>
        <p:sp>
          <p:nvSpPr>
            <p:cNvPr id="475" name="Google Shape;475;p30"/>
            <p:cNvSpPr/>
            <p:nvPr/>
          </p:nvSpPr>
          <p:spPr>
            <a:xfrm>
              <a:off x="5234624" y="2105013"/>
              <a:ext cx="771000" cy="7710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476" name="Google Shape;476;p30"/>
            <p:cNvGrpSpPr/>
            <p:nvPr/>
          </p:nvGrpSpPr>
          <p:grpSpPr>
            <a:xfrm>
              <a:off x="5442832" y="2312784"/>
              <a:ext cx="354599" cy="355453"/>
              <a:chOff x="-3771675" y="3971775"/>
              <a:chExt cx="291300" cy="292025"/>
            </a:xfrm>
          </p:grpSpPr>
          <p:sp>
            <p:nvSpPr>
              <p:cNvPr id="477" name="Google Shape;477;p30"/>
              <p:cNvSpPr/>
              <p:nvPr/>
            </p:nvSpPr>
            <p:spPr>
              <a:xfrm>
                <a:off x="-3770100" y="3971775"/>
                <a:ext cx="218975" cy="66775"/>
              </a:xfrm>
              <a:custGeom>
                <a:rect b="b" l="l" r="r" t="t"/>
                <a:pathLst>
                  <a:path extrusionOk="0" h="2671" w="8759">
                    <a:moveTo>
                      <a:pt x="4391" y="0"/>
                    </a:moveTo>
                    <a:cubicBezTo>
                      <a:pt x="2410" y="0"/>
                      <a:pt x="426" y="449"/>
                      <a:pt x="0" y="1347"/>
                    </a:cubicBezTo>
                    <a:cubicBezTo>
                      <a:pt x="426" y="2229"/>
                      <a:pt x="2410" y="2670"/>
                      <a:pt x="4391" y="2670"/>
                    </a:cubicBezTo>
                    <a:cubicBezTo>
                      <a:pt x="6372" y="2670"/>
                      <a:pt x="8349" y="2229"/>
                      <a:pt x="8759" y="1347"/>
                    </a:cubicBezTo>
                    <a:cubicBezTo>
                      <a:pt x="8349" y="449"/>
                      <a:pt x="6372" y="0"/>
                      <a:pt x="43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0"/>
              <p:cNvSpPr/>
              <p:nvPr/>
            </p:nvSpPr>
            <p:spPr>
              <a:xfrm>
                <a:off x="-3771675" y="4030650"/>
                <a:ext cx="222125" cy="78000"/>
              </a:xfrm>
              <a:custGeom>
                <a:rect b="b" l="l" r="r" t="t"/>
                <a:pathLst>
                  <a:path extrusionOk="0" h="3120" w="8885">
                    <a:moveTo>
                      <a:pt x="0" y="0"/>
                    </a:moveTo>
                    <a:lnTo>
                      <a:pt x="0" y="1418"/>
                    </a:lnTo>
                    <a:cubicBezTo>
                      <a:pt x="0" y="2521"/>
                      <a:pt x="2048" y="3088"/>
                      <a:pt x="4127" y="3119"/>
                    </a:cubicBezTo>
                    <a:cubicBezTo>
                      <a:pt x="4915" y="1891"/>
                      <a:pt x="6301" y="1103"/>
                      <a:pt x="7877" y="1103"/>
                    </a:cubicBezTo>
                    <a:cubicBezTo>
                      <a:pt x="8223" y="1103"/>
                      <a:pt x="8570" y="1135"/>
                      <a:pt x="8885" y="1229"/>
                    </a:cubicBezTo>
                    <a:lnTo>
                      <a:pt x="8885" y="0"/>
                    </a:lnTo>
                    <a:cubicBezTo>
                      <a:pt x="7908" y="788"/>
                      <a:pt x="6112" y="1072"/>
                      <a:pt x="4443" y="1072"/>
                    </a:cubicBezTo>
                    <a:cubicBezTo>
                      <a:pt x="2804" y="1072"/>
                      <a:pt x="977" y="75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0"/>
              <p:cNvSpPr/>
              <p:nvPr/>
            </p:nvSpPr>
            <p:spPr>
              <a:xfrm>
                <a:off x="-3669425" y="4074750"/>
                <a:ext cx="189050" cy="189050"/>
              </a:xfrm>
              <a:custGeom>
                <a:rect b="b" l="l" r="r" t="t"/>
                <a:pathLst>
                  <a:path extrusionOk="0" h="7562" w="7562">
                    <a:moveTo>
                      <a:pt x="5501" y="2732"/>
                    </a:moveTo>
                    <a:cubicBezTo>
                      <a:pt x="5748" y="2732"/>
                      <a:pt x="6008" y="3067"/>
                      <a:pt x="5766" y="3309"/>
                    </a:cubicBezTo>
                    <a:lnTo>
                      <a:pt x="3718" y="5356"/>
                    </a:lnTo>
                    <a:cubicBezTo>
                      <a:pt x="3655" y="5420"/>
                      <a:pt x="3568" y="5451"/>
                      <a:pt x="3482" y="5451"/>
                    </a:cubicBezTo>
                    <a:cubicBezTo>
                      <a:pt x="3395" y="5451"/>
                      <a:pt x="3308" y="5420"/>
                      <a:pt x="3245" y="5356"/>
                    </a:cubicBezTo>
                    <a:lnTo>
                      <a:pt x="1859" y="4002"/>
                    </a:lnTo>
                    <a:cubicBezTo>
                      <a:pt x="1617" y="3760"/>
                      <a:pt x="1840" y="3425"/>
                      <a:pt x="2099" y="3425"/>
                    </a:cubicBezTo>
                    <a:cubicBezTo>
                      <a:pt x="2177" y="3425"/>
                      <a:pt x="2259" y="3456"/>
                      <a:pt x="2332" y="3529"/>
                    </a:cubicBezTo>
                    <a:lnTo>
                      <a:pt x="3466" y="4663"/>
                    </a:lnTo>
                    <a:lnTo>
                      <a:pt x="5293" y="2836"/>
                    </a:lnTo>
                    <a:cubicBezTo>
                      <a:pt x="5352" y="2763"/>
                      <a:pt x="5426" y="2732"/>
                      <a:pt x="5501" y="2732"/>
                    </a:cubicBezTo>
                    <a:close/>
                    <a:moveTo>
                      <a:pt x="3781" y="1"/>
                    </a:moveTo>
                    <a:cubicBezTo>
                      <a:pt x="1702" y="1"/>
                      <a:pt x="0" y="1702"/>
                      <a:pt x="0" y="3781"/>
                    </a:cubicBezTo>
                    <a:cubicBezTo>
                      <a:pt x="0" y="5892"/>
                      <a:pt x="1702" y="7562"/>
                      <a:pt x="3781" y="7562"/>
                    </a:cubicBezTo>
                    <a:cubicBezTo>
                      <a:pt x="5860" y="7562"/>
                      <a:pt x="7562" y="5892"/>
                      <a:pt x="7562" y="3781"/>
                    </a:cubicBezTo>
                    <a:cubicBezTo>
                      <a:pt x="7562" y="1702"/>
                      <a:pt x="5860" y="1"/>
                      <a:pt x="37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0"/>
              <p:cNvSpPr/>
              <p:nvPr/>
            </p:nvSpPr>
            <p:spPr>
              <a:xfrm>
                <a:off x="-3771675" y="4099950"/>
                <a:ext cx="94525" cy="76425"/>
              </a:xfrm>
              <a:custGeom>
                <a:rect b="b" l="l" r="r" t="t"/>
                <a:pathLst>
                  <a:path extrusionOk="0" h="3057" w="3781">
                    <a:moveTo>
                      <a:pt x="0" y="1"/>
                    </a:moveTo>
                    <a:lnTo>
                      <a:pt x="0" y="1419"/>
                    </a:lnTo>
                    <a:cubicBezTo>
                      <a:pt x="0" y="2364"/>
                      <a:pt x="1607" y="2899"/>
                      <a:pt x="3434" y="3057"/>
                    </a:cubicBezTo>
                    <a:cubicBezTo>
                      <a:pt x="3371" y="2364"/>
                      <a:pt x="3497" y="1671"/>
                      <a:pt x="3781" y="1040"/>
                    </a:cubicBezTo>
                    <a:cubicBezTo>
                      <a:pt x="2332" y="977"/>
                      <a:pt x="819" y="662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0"/>
              <p:cNvSpPr/>
              <p:nvPr/>
            </p:nvSpPr>
            <p:spPr>
              <a:xfrm>
                <a:off x="-3771675" y="4167700"/>
                <a:ext cx="135500" cy="95325"/>
              </a:xfrm>
              <a:custGeom>
                <a:rect b="b" l="l" r="r" t="t"/>
                <a:pathLst>
                  <a:path extrusionOk="0" h="3813" w="5420">
                    <a:moveTo>
                      <a:pt x="0" y="0"/>
                    </a:moveTo>
                    <a:lnTo>
                      <a:pt x="0" y="2111"/>
                    </a:lnTo>
                    <a:cubicBezTo>
                      <a:pt x="0" y="3277"/>
                      <a:pt x="2237" y="3812"/>
                      <a:pt x="4443" y="3812"/>
                    </a:cubicBezTo>
                    <a:cubicBezTo>
                      <a:pt x="4789" y="3812"/>
                      <a:pt x="5104" y="3812"/>
                      <a:pt x="5419" y="3781"/>
                    </a:cubicBezTo>
                    <a:cubicBezTo>
                      <a:pt x="4474" y="3151"/>
                      <a:pt x="3781" y="2206"/>
                      <a:pt x="3529" y="1071"/>
                    </a:cubicBezTo>
                    <a:cubicBezTo>
                      <a:pt x="2174" y="977"/>
                      <a:pt x="788" y="662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2" name="Google Shape;482;p30"/>
          <p:cNvGrpSpPr/>
          <p:nvPr/>
        </p:nvGrpSpPr>
        <p:grpSpPr>
          <a:xfrm>
            <a:off x="6745799" y="3282275"/>
            <a:ext cx="1941000" cy="1529475"/>
            <a:chOff x="6846374" y="3042675"/>
            <a:chExt cx="1941000" cy="1529475"/>
          </a:xfrm>
        </p:grpSpPr>
        <p:sp>
          <p:nvSpPr>
            <p:cNvPr id="483" name="Google Shape;483;p3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4" name="Google Shape;484;p30"/>
            <p:cNvSpPr txBox="1"/>
            <p:nvPr/>
          </p:nvSpPr>
          <p:spPr>
            <a:xfrm>
              <a:off x="6846374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5" name="Google Shape;485;p30"/>
            <p:cNvSpPr txBox="1"/>
            <p:nvPr/>
          </p:nvSpPr>
          <p:spPr>
            <a:xfrm>
              <a:off x="6846375" y="41308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Positive or negative classification of tweet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6" name="Google Shape;486;p30"/>
          <p:cNvGrpSpPr/>
          <p:nvPr/>
        </p:nvGrpSpPr>
        <p:grpSpPr>
          <a:xfrm>
            <a:off x="2327450" y="3229960"/>
            <a:ext cx="2322300" cy="1581790"/>
            <a:chOff x="2309867" y="2990360"/>
            <a:chExt cx="2322300" cy="1581790"/>
          </a:xfrm>
        </p:grpSpPr>
        <p:sp>
          <p:nvSpPr>
            <p:cNvPr id="487" name="Google Shape;487;p30"/>
            <p:cNvSpPr/>
            <p:nvPr/>
          </p:nvSpPr>
          <p:spPr>
            <a:xfrm>
              <a:off x="3204055" y="299036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8" name="Google Shape;488;p30"/>
            <p:cNvSpPr txBox="1"/>
            <p:nvPr/>
          </p:nvSpPr>
          <p:spPr>
            <a:xfrm>
              <a:off x="2535849" y="37735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 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9" name="Google Shape;489;p30"/>
            <p:cNvSpPr txBox="1"/>
            <p:nvPr/>
          </p:nvSpPr>
          <p:spPr>
            <a:xfrm>
              <a:off x="2309867" y="4130850"/>
              <a:ext cx="23223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Splits data and performs train/test methods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0" name="Google Shape;490;p30"/>
          <p:cNvGrpSpPr/>
          <p:nvPr/>
        </p:nvGrpSpPr>
        <p:grpSpPr>
          <a:xfrm>
            <a:off x="457200" y="3229960"/>
            <a:ext cx="1941000" cy="1581790"/>
            <a:chOff x="457200" y="3148560"/>
            <a:chExt cx="1941000" cy="1581790"/>
          </a:xfrm>
        </p:grpSpPr>
        <p:sp>
          <p:nvSpPr>
            <p:cNvPr id="491" name="Google Shape;491;p30"/>
            <p:cNvSpPr/>
            <p:nvPr/>
          </p:nvSpPr>
          <p:spPr>
            <a:xfrm>
              <a:off x="1125453" y="3148560"/>
              <a:ext cx="604500" cy="60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2" name="Google Shape;492;p30"/>
            <p:cNvSpPr txBox="1"/>
            <p:nvPr/>
          </p:nvSpPr>
          <p:spPr>
            <a:xfrm>
              <a:off x="457200" y="393175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Tweet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3" name="Google Shape;493;p30"/>
            <p:cNvSpPr txBox="1"/>
            <p:nvPr/>
          </p:nvSpPr>
          <p:spPr>
            <a:xfrm>
              <a:off x="457200" y="4289050"/>
              <a:ext cx="19410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Inputs tweets from large dataset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4" name="Google Shape;494;p30"/>
          <p:cNvGrpSpPr/>
          <p:nvPr/>
        </p:nvGrpSpPr>
        <p:grpSpPr>
          <a:xfrm>
            <a:off x="4445302" y="3282275"/>
            <a:ext cx="2439300" cy="1521825"/>
            <a:chOff x="4907461" y="3042675"/>
            <a:chExt cx="2439300" cy="1521825"/>
          </a:xfrm>
        </p:grpSpPr>
        <p:sp>
          <p:nvSpPr>
            <p:cNvPr id="495" name="Google Shape;495;p30"/>
            <p:cNvSpPr/>
            <p:nvPr/>
          </p:nvSpPr>
          <p:spPr>
            <a:xfrm>
              <a:off x="5780028" y="304267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6" name="Google Shape;496;p30"/>
            <p:cNvSpPr txBox="1"/>
            <p:nvPr/>
          </p:nvSpPr>
          <p:spPr>
            <a:xfrm>
              <a:off x="5111775" y="3791400"/>
              <a:ext cx="194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Classification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7" name="Google Shape;497;p30"/>
            <p:cNvSpPr txBox="1"/>
            <p:nvPr/>
          </p:nvSpPr>
          <p:spPr>
            <a:xfrm>
              <a:off x="4907461" y="4123200"/>
              <a:ext cx="2439300" cy="4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Uses new data to apply ‘learning’ and classify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498" name="Google Shape;498;p30"/>
          <p:cNvCxnSpPr>
            <a:stCxn id="464" idx="6"/>
            <a:endCxn id="467" idx="2"/>
          </p:cNvCxnSpPr>
          <p:nvPr/>
        </p:nvCxnSpPr>
        <p:spPr>
          <a:xfrm>
            <a:off x="1813228" y="2757026"/>
            <a:ext cx="133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30"/>
          <p:cNvCxnSpPr>
            <a:stCxn id="467" idx="6"/>
            <a:endCxn id="475" idx="2"/>
          </p:cNvCxnSpPr>
          <p:nvPr/>
        </p:nvCxnSpPr>
        <p:spPr>
          <a:xfrm>
            <a:off x="3917974" y="2757013"/>
            <a:ext cx="131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30"/>
          <p:cNvCxnSpPr>
            <a:stCxn id="475" idx="6"/>
            <a:endCxn id="501" idx="1"/>
          </p:cNvCxnSpPr>
          <p:nvPr/>
        </p:nvCxnSpPr>
        <p:spPr>
          <a:xfrm flipH="1" rot="10800000">
            <a:off x="6005624" y="2477113"/>
            <a:ext cx="12240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2" name="Google Shape;502;p30"/>
          <p:cNvCxnSpPr>
            <a:stCxn id="475" idx="6"/>
            <a:endCxn id="503" idx="1"/>
          </p:cNvCxnSpPr>
          <p:nvPr/>
        </p:nvCxnSpPr>
        <p:spPr>
          <a:xfrm>
            <a:off x="6005624" y="2757013"/>
            <a:ext cx="1224000" cy="2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04" name="Google Shape;504;p30"/>
          <p:cNvGrpSpPr/>
          <p:nvPr/>
        </p:nvGrpSpPr>
        <p:grpSpPr>
          <a:xfrm>
            <a:off x="7229475" y="2307492"/>
            <a:ext cx="1313061" cy="339253"/>
            <a:chOff x="7229475" y="2040992"/>
            <a:chExt cx="1313061" cy="339253"/>
          </a:xfrm>
        </p:grpSpPr>
        <p:sp>
          <p:nvSpPr>
            <p:cNvPr id="501" name="Google Shape;501;p30"/>
            <p:cNvSpPr txBox="1"/>
            <p:nvPr/>
          </p:nvSpPr>
          <p:spPr>
            <a:xfrm>
              <a:off x="7229475" y="2044725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Polite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05" name="Google Shape;505;p30"/>
            <p:cNvGrpSpPr/>
            <p:nvPr/>
          </p:nvGrpSpPr>
          <p:grpSpPr>
            <a:xfrm>
              <a:off x="8203283" y="2040992"/>
              <a:ext cx="339253" cy="339253"/>
              <a:chOff x="1492675" y="4992125"/>
              <a:chExt cx="481825" cy="481825"/>
            </a:xfrm>
          </p:grpSpPr>
          <p:sp>
            <p:nvSpPr>
              <p:cNvPr id="506" name="Google Shape;506;p30"/>
              <p:cNvSpPr/>
              <p:nvPr/>
            </p:nvSpPr>
            <p:spPr>
              <a:xfrm>
                <a:off x="149267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728" y="5990"/>
                    </a:moveTo>
                    <a:cubicBezTo>
                      <a:pt x="13161" y="5990"/>
                      <a:pt x="13595" y="6156"/>
                      <a:pt x="13925" y="6487"/>
                    </a:cubicBezTo>
                    <a:cubicBezTo>
                      <a:pt x="14587" y="7149"/>
                      <a:pt x="14587" y="8221"/>
                      <a:pt x="13928" y="8884"/>
                    </a:cubicBezTo>
                    <a:lnTo>
                      <a:pt x="10028" y="12780"/>
                    </a:lnTo>
                    <a:cubicBezTo>
                      <a:pt x="9709" y="13100"/>
                      <a:pt x="9278" y="13280"/>
                      <a:pt x="8830" y="13280"/>
                    </a:cubicBezTo>
                    <a:lnTo>
                      <a:pt x="8815" y="13280"/>
                    </a:lnTo>
                    <a:cubicBezTo>
                      <a:pt x="8811" y="13280"/>
                      <a:pt x="8807" y="13280"/>
                      <a:pt x="8804" y="13280"/>
                    </a:cubicBezTo>
                    <a:cubicBezTo>
                      <a:pt x="8362" y="13280"/>
                      <a:pt x="7936" y="13103"/>
                      <a:pt x="7622" y="12789"/>
                    </a:cubicBezTo>
                    <a:lnTo>
                      <a:pt x="5346" y="10528"/>
                    </a:lnTo>
                    <a:cubicBezTo>
                      <a:pt x="4632" y="9877"/>
                      <a:pt x="4605" y="8760"/>
                      <a:pt x="5288" y="8077"/>
                    </a:cubicBezTo>
                    <a:cubicBezTo>
                      <a:pt x="5620" y="7745"/>
                      <a:pt x="6053" y="7581"/>
                      <a:pt x="6485" y="7581"/>
                    </a:cubicBezTo>
                    <a:cubicBezTo>
                      <a:pt x="6944" y="7581"/>
                      <a:pt x="7402" y="7766"/>
                      <a:pt x="7737" y="8134"/>
                    </a:cubicBezTo>
                    <a:lnTo>
                      <a:pt x="8812" y="9206"/>
                    </a:lnTo>
                    <a:lnTo>
                      <a:pt x="11531" y="6487"/>
                    </a:lnTo>
                    <a:cubicBezTo>
                      <a:pt x="11861" y="6156"/>
                      <a:pt x="12294" y="5990"/>
                      <a:pt x="12728" y="5990"/>
                    </a:cubicBezTo>
                    <a:close/>
                    <a:moveTo>
                      <a:pt x="9637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3" y="4686"/>
                      <a:pt x="1" y="7098"/>
                      <a:pt x="1" y="9637"/>
                    </a:cubicBezTo>
                    <a:cubicBezTo>
                      <a:pt x="1" y="12175"/>
                      <a:pt x="1013" y="14587"/>
                      <a:pt x="2849" y="16424"/>
                    </a:cubicBezTo>
                    <a:cubicBezTo>
                      <a:pt x="4686" y="18261"/>
                      <a:pt x="7095" y="19273"/>
                      <a:pt x="9637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58" y="14587"/>
                      <a:pt x="19273" y="12175"/>
                      <a:pt x="19273" y="9637"/>
                    </a:cubicBezTo>
                    <a:cubicBezTo>
                      <a:pt x="19273" y="7098"/>
                      <a:pt x="18258" y="4686"/>
                      <a:pt x="16421" y="2849"/>
                    </a:cubicBezTo>
                    <a:cubicBezTo>
                      <a:pt x="14584" y="1012"/>
                      <a:pt x="12175" y="1"/>
                      <a:pt x="96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07" name="Google Shape;507;p30"/>
              <p:cNvSpPr/>
              <p:nvPr/>
            </p:nvSpPr>
            <p:spPr>
              <a:xfrm>
                <a:off x="1639625" y="5170175"/>
                <a:ext cx="190100" cy="125750"/>
              </a:xfrm>
              <a:custGeom>
                <a:rect b="b" l="l" r="r" t="t"/>
                <a:pathLst>
                  <a:path extrusionOk="0" h="5030" w="7604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508" name="Google Shape;508;p30"/>
          <p:cNvGrpSpPr/>
          <p:nvPr/>
        </p:nvGrpSpPr>
        <p:grpSpPr>
          <a:xfrm>
            <a:off x="7229475" y="2867242"/>
            <a:ext cx="1313053" cy="339253"/>
            <a:chOff x="7229475" y="2600742"/>
            <a:chExt cx="1313053" cy="339253"/>
          </a:xfrm>
        </p:grpSpPr>
        <p:sp>
          <p:nvSpPr>
            <p:cNvPr id="503" name="Google Shape;503;p30"/>
            <p:cNvSpPr txBox="1"/>
            <p:nvPr/>
          </p:nvSpPr>
          <p:spPr>
            <a:xfrm>
              <a:off x="7229475" y="2604463"/>
              <a:ext cx="97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Offensive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09" name="Google Shape;509;p30"/>
            <p:cNvGrpSpPr/>
            <p:nvPr/>
          </p:nvGrpSpPr>
          <p:grpSpPr>
            <a:xfrm>
              <a:off x="8203275" y="2600742"/>
              <a:ext cx="339253" cy="339253"/>
              <a:chOff x="2085525" y="4992125"/>
              <a:chExt cx="481825" cy="481825"/>
            </a:xfrm>
          </p:grpSpPr>
          <p:sp>
            <p:nvSpPr>
              <p:cNvPr id="510" name="Google Shape;510;p30"/>
              <p:cNvSpPr/>
              <p:nvPr/>
            </p:nvSpPr>
            <p:spPr>
              <a:xfrm>
                <a:off x="2244150" y="5152125"/>
                <a:ext cx="164500" cy="161825"/>
              </a:xfrm>
              <a:custGeom>
                <a:rect b="b" l="l" r="r" t="t"/>
                <a:pathLst>
                  <a:path extrusionOk="0" h="6473" w="6580">
                    <a:moveTo>
                      <a:pt x="618" y="1"/>
                    </a:moveTo>
                    <a:cubicBezTo>
                      <a:pt x="474" y="1"/>
                      <a:pt x="329" y="56"/>
                      <a:pt x="220" y="165"/>
                    </a:cubicBezTo>
                    <a:cubicBezTo>
                      <a:pt x="3" y="385"/>
                      <a:pt x="0" y="737"/>
                      <a:pt x="214" y="957"/>
                    </a:cubicBezTo>
                    <a:lnTo>
                      <a:pt x="2093" y="2836"/>
                    </a:lnTo>
                    <a:cubicBezTo>
                      <a:pt x="2313" y="3059"/>
                      <a:pt x="2313" y="3414"/>
                      <a:pt x="2093" y="3637"/>
                    </a:cubicBezTo>
                    <a:lnTo>
                      <a:pt x="214" y="5516"/>
                    </a:lnTo>
                    <a:cubicBezTo>
                      <a:pt x="0" y="5736"/>
                      <a:pt x="3" y="6088"/>
                      <a:pt x="220" y="6308"/>
                    </a:cubicBezTo>
                    <a:cubicBezTo>
                      <a:pt x="329" y="6418"/>
                      <a:pt x="474" y="6473"/>
                      <a:pt x="618" y="6473"/>
                    </a:cubicBezTo>
                    <a:cubicBezTo>
                      <a:pt x="760" y="6473"/>
                      <a:pt x="902" y="6420"/>
                      <a:pt x="1012" y="6314"/>
                    </a:cubicBezTo>
                    <a:lnTo>
                      <a:pt x="1018" y="6308"/>
                    </a:lnTo>
                    <a:lnTo>
                      <a:pt x="2897" y="4495"/>
                    </a:lnTo>
                    <a:cubicBezTo>
                      <a:pt x="3007" y="4390"/>
                      <a:pt x="3148" y="4337"/>
                      <a:pt x="3290" y="4337"/>
                    </a:cubicBezTo>
                    <a:cubicBezTo>
                      <a:pt x="3431" y="4337"/>
                      <a:pt x="3573" y="4390"/>
                      <a:pt x="3683" y="4495"/>
                    </a:cubicBezTo>
                    <a:lnTo>
                      <a:pt x="5562" y="6308"/>
                    </a:lnTo>
                    <a:lnTo>
                      <a:pt x="5568" y="6314"/>
                    </a:lnTo>
                    <a:cubicBezTo>
                      <a:pt x="5678" y="6420"/>
                      <a:pt x="5820" y="6473"/>
                      <a:pt x="5962" y="6473"/>
                    </a:cubicBezTo>
                    <a:cubicBezTo>
                      <a:pt x="6106" y="6473"/>
                      <a:pt x="6250" y="6418"/>
                      <a:pt x="6360" y="6308"/>
                    </a:cubicBezTo>
                    <a:cubicBezTo>
                      <a:pt x="6577" y="6088"/>
                      <a:pt x="6580" y="5736"/>
                      <a:pt x="6366" y="5516"/>
                    </a:cubicBezTo>
                    <a:lnTo>
                      <a:pt x="4487" y="3637"/>
                    </a:lnTo>
                    <a:cubicBezTo>
                      <a:pt x="4267" y="3414"/>
                      <a:pt x="4267" y="3059"/>
                      <a:pt x="4487" y="2836"/>
                    </a:cubicBezTo>
                    <a:lnTo>
                      <a:pt x="6366" y="957"/>
                    </a:lnTo>
                    <a:cubicBezTo>
                      <a:pt x="6580" y="737"/>
                      <a:pt x="6577" y="385"/>
                      <a:pt x="6360" y="165"/>
                    </a:cubicBezTo>
                    <a:cubicBezTo>
                      <a:pt x="6250" y="56"/>
                      <a:pt x="6106" y="1"/>
                      <a:pt x="5962" y="1"/>
                    </a:cubicBezTo>
                    <a:cubicBezTo>
                      <a:pt x="5820" y="1"/>
                      <a:pt x="5678" y="53"/>
                      <a:pt x="5568" y="159"/>
                    </a:cubicBezTo>
                    <a:lnTo>
                      <a:pt x="5562" y="165"/>
                    </a:lnTo>
                    <a:lnTo>
                      <a:pt x="3683" y="1978"/>
                    </a:lnTo>
                    <a:cubicBezTo>
                      <a:pt x="3573" y="2083"/>
                      <a:pt x="3431" y="2136"/>
                      <a:pt x="3290" y="2136"/>
                    </a:cubicBezTo>
                    <a:cubicBezTo>
                      <a:pt x="3148" y="2136"/>
                      <a:pt x="3007" y="2083"/>
                      <a:pt x="2897" y="1978"/>
                    </a:cubicBezTo>
                    <a:lnTo>
                      <a:pt x="1018" y="165"/>
                    </a:lnTo>
                    <a:lnTo>
                      <a:pt x="1012" y="159"/>
                    </a:lnTo>
                    <a:cubicBezTo>
                      <a:pt x="902" y="53"/>
                      <a:pt x="760" y="1"/>
                      <a:pt x="6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11" name="Google Shape;511;p30"/>
              <p:cNvSpPr/>
              <p:nvPr/>
            </p:nvSpPr>
            <p:spPr>
              <a:xfrm>
                <a:off x="2085525" y="499212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12313" y="5263"/>
                    </a:moveTo>
                    <a:cubicBezTo>
                      <a:pt x="12748" y="5263"/>
                      <a:pt x="13183" y="5429"/>
                      <a:pt x="13515" y="5761"/>
                    </a:cubicBezTo>
                    <a:cubicBezTo>
                      <a:pt x="14174" y="6424"/>
                      <a:pt x="14171" y="7496"/>
                      <a:pt x="13509" y="8155"/>
                    </a:cubicBezTo>
                    <a:lnTo>
                      <a:pt x="12030" y="9637"/>
                    </a:lnTo>
                    <a:lnTo>
                      <a:pt x="13512" y="11118"/>
                    </a:lnTo>
                    <a:cubicBezTo>
                      <a:pt x="14174" y="11778"/>
                      <a:pt x="14177" y="12850"/>
                      <a:pt x="13515" y="13512"/>
                    </a:cubicBezTo>
                    <a:cubicBezTo>
                      <a:pt x="13184" y="13844"/>
                      <a:pt x="12749" y="14011"/>
                      <a:pt x="12315" y="14011"/>
                    </a:cubicBezTo>
                    <a:cubicBezTo>
                      <a:pt x="11883" y="14011"/>
                      <a:pt x="11451" y="13847"/>
                      <a:pt x="11121" y="13518"/>
                    </a:cubicBezTo>
                    <a:lnTo>
                      <a:pt x="9636" y="12088"/>
                    </a:lnTo>
                    <a:lnTo>
                      <a:pt x="8152" y="13518"/>
                    </a:lnTo>
                    <a:cubicBezTo>
                      <a:pt x="7822" y="13847"/>
                      <a:pt x="7390" y="14011"/>
                      <a:pt x="6958" y="14011"/>
                    </a:cubicBezTo>
                    <a:cubicBezTo>
                      <a:pt x="6523" y="14011"/>
                      <a:pt x="6087" y="13844"/>
                      <a:pt x="5755" y="13512"/>
                    </a:cubicBezTo>
                    <a:cubicBezTo>
                      <a:pt x="5095" y="12850"/>
                      <a:pt x="5098" y="11778"/>
                      <a:pt x="5761" y="11118"/>
                    </a:cubicBezTo>
                    <a:lnTo>
                      <a:pt x="7239" y="9637"/>
                    </a:lnTo>
                    <a:lnTo>
                      <a:pt x="5758" y="8155"/>
                    </a:lnTo>
                    <a:cubicBezTo>
                      <a:pt x="5095" y="7496"/>
                      <a:pt x="5092" y="6424"/>
                      <a:pt x="5755" y="5761"/>
                    </a:cubicBezTo>
                    <a:cubicBezTo>
                      <a:pt x="6085" y="5429"/>
                      <a:pt x="6519" y="5263"/>
                      <a:pt x="6954" y="5263"/>
                    </a:cubicBezTo>
                    <a:cubicBezTo>
                      <a:pt x="7386" y="5263"/>
                      <a:pt x="7818" y="5428"/>
                      <a:pt x="8149" y="5758"/>
                    </a:cubicBezTo>
                    <a:lnTo>
                      <a:pt x="9633" y="7188"/>
                    </a:lnTo>
                    <a:lnTo>
                      <a:pt x="11118" y="5758"/>
                    </a:lnTo>
                    <a:cubicBezTo>
                      <a:pt x="11448" y="5428"/>
                      <a:pt x="11881" y="5263"/>
                      <a:pt x="12313" y="5263"/>
                    </a:cubicBezTo>
                    <a:close/>
                    <a:moveTo>
                      <a:pt x="9636" y="1"/>
                    </a:moveTo>
                    <a:cubicBezTo>
                      <a:pt x="7095" y="1"/>
                      <a:pt x="4686" y="1012"/>
                      <a:pt x="2849" y="2849"/>
                    </a:cubicBezTo>
                    <a:cubicBezTo>
                      <a:pt x="1012" y="4686"/>
                      <a:pt x="0" y="7098"/>
                      <a:pt x="0" y="9637"/>
                    </a:cubicBezTo>
                    <a:cubicBezTo>
                      <a:pt x="0" y="12175"/>
                      <a:pt x="1012" y="14587"/>
                      <a:pt x="2849" y="16424"/>
                    </a:cubicBezTo>
                    <a:cubicBezTo>
                      <a:pt x="4686" y="18261"/>
                      <a:pt x="7095" y="19273"/>
                      <a:pt x="9636" y="19273"/>
                    </a:cubicBezTo>
                    <a:cubicBezTo>
                      <a:pt x="12175" y="19273"/>
                      <a:pt x="14584" y="18261"/>
                      <a:pt x="16421" y="16424"/>
                    </a:cubicBezTo>
                    <a:cubicBezTo>
                      <a:pt x="18261" y="14587"/>
                      <a:pt x="19272" y="12175"/>
                      <a:pt x="19272" y="9637"/>
                    </a:cubicBezTo>
                    <a:cubicBezTo>
                      <a:pt x="19272" y="7098"/>
                      <a:pt x="18261" y="4686"/>
                      <a:pt x="16421" y="2849"/>
                    </a:cubicBezTo>
                    <a:cubicBezTo>
                      <a:pt x="14584" y="1012"/>
                      <a:pt x="12175" y="1"/>
                      <a:pt x="96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sp>
        <p:nvSpPr>
          <p:cNvPr id="512" name="Google Shape;512;p30"/>
          <p:cNvSpPr/>
          <p:nvPr/>
        </p:nvSpPr>
        <p:spPr>
          <a:xfrm>
            <a:off x="4907700" y="1092050"/>
            <a:ext cx="3931500" cy="703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0"/>
          <p:cNvSpPr txBox="1"/>
          <p:nvPr/>
        </p:nvSpPr>
        <p:spPr>
          <a:xfrm>
            <a:off x="5050650" y="1163600"/>
            <a:ext cx="36456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read text, hear speech, comprehend, measure sentiment and classify!</a:t>
            </a:r>
            <a:endParaRPr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14" name="Google Shape;514;p30"/>
          <p:cNvSpPr/>
          <p:nvPr/>
        </p:nvSpPr>
        <p:spPr>
          <a:xfrm>
            <a:off x="3442188" y="1959813"/>
            <a:ext cx="1948800" cy="2952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Sample Pipeline: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31"/>
          <p:cNvGrpSpPr/>
          <p:nvPr/>
        </p:nvGrpSpPr>
        <p:grpSpPr>
          <a:xfrm>
            <a:off x="239926" y="1072316"/>
            <a:ext cx="2550136" cy="3687818"/>
            <a:chOff x="3346589" y="1035541"/>
            <a:chExt cx="2550136" cy="3687818"/>
          </a:xfrm>
        </p:grpSpPr>
        <p:grpSp>
          <p:nvGrpSpPr>
            <p:cNvPr id="520" name="Google Shape;520;p31"/>
            <p:cNvGrpSpPr/>
            <p:nvPr/>
          </p:nvGrpSpPr>
          <p:grpSpPr>
            <a:xfrm>
              <a:off x="3346589" y="1035541"/>
              <a:ext cx="2450802" cy="3687818"/>
              <a:chOff x="3409938" y="1035450"/>
              <a:chExt cx="2324137" cy="3497219"/>
            </a:xfrm>
          </p:grpSpPr>
          <p:sp>
            <p:nvSpPr>
              <p:cNvPr id="521" name="Google Shape;521;p31"/>
              <p:cNvSpPr/>
              <p:nvPr/>
            </p:nvSpPr>
            <p:spPr>
              <a:xfrm>
                <a:off x="4164193" y="1113566"/>
                <a:ext cx="263849" cy="519204"/>
              </a:xfrm>
              <a:custGeom>
                <a:rect b="b" l="l" r="r" t="t"/>
                <a:pathLst>
                  <a:path extrusionOk="0" h="10209" w="5188">
                    <a:moveTo>
                      <a:pt x="731" y="1"/>
                    </a:moveTo>
                    <a:lnTo>
                      <a:pt x="590" y="14"/>
                    </a:lnTo>
                    <a:lnTo>
                      <a:pt x="449" y="52"/>
                    </a:lnTo>
                    <a:lnTo>
                      <a:pt x="321" y="116"/>
                    </a:lnTo>
                    <a:lnTo>
                      <a:pt x="218" y="206"/>
                    </a:lnTo>
                    <a:lnTo>
                      <a:pt x="129" y="321"/>
                    </a:lnTo>
                    <a:lnTo>
                      <a:pt x="65" y="436"/>
                    </a:lnTo>
                    <a:lnTo>
                      <a:pt x="13" y="577"/>
                    </a:lnTo>
                    <a:lnTo>
                      <a:pt x="1" y="731"/>
                    </a:lnTo>
                    <a:lnTo>
                      <a:pt x="1" y="4253"/>
                    </a:lnTo>
                    <a:lnTo>
                      <a:pt x="13" y="4394"/>
                    </a:lnTo>
                    <a:lnTo>
                      <a:pt x="65" y="4535"/>
                    </a:lnTo>
                    <a:lnTo>
                      <a:pt x="129" y="4650"/>
                    </a:lnTo>
                    <a:lnTo>
                      <a:pt x="218" y="4765"/>
                    </a:lnTo>
                    <a:lnTo>
                      <a:pt x="321" y="4855"/>
                    </a:lnTo>
                    <a:lnTo>
                      <a:pt x="449" y="4919"/>
                    </a:lnTo>
                    <a:lnTo>
                      <a:pt x="590" y="4958"/>
                    </a:lnTo>
                    <a:lnTo>
                      <a:pt x="731" y="4970"/>
                    </a:lnTo>
                    <a:lnTo>
                      <a:pt x="3728" y="4970"/>
                    </a:lnTo>
                    <a:lnTo>
                      <a:pt x="3728" y="9479"/>
                    </a:lnTo>
                    <a:lnTo>
                      <a:pt x="3740" y="9632"/>
                    </a:lnTo>
                    <a:lnTo>
                      <a:pt x="3792" y="9761"/>
                    </a:lnTo>
                    <a:lnTo>
                      <a:pt x="3856" y="9889"/>
                    </a:lnTo>
                    <a:lnTo>
                      <a:pt x="3945" y="10004"/>
                    </a:lnTo>
                    <a:lnTo>
                      <a:pt x="4048" y="10081"/>
                    </a:lnTo>
                    <a:lnTo>
                      <a:pt x="4176" y="10158"/>
                    </a:lnTo>
                    <a:lnTo>
                      <a:pt x="4317" y="10196"/>
                    </a:lnTo>
                    <a:lnTo>
                      <a:pt x="4458" y="10209"/>
                    </a:lnTo>
                    <a:lnTo>
                      <a:pt x="4611" y="10196"/>
                    </a:lnTo>
                    <a:lnTo>
                      <a:pt x="4739" y="10158"/>
                    </a:lnTo>
                    <a:lnTo>
                      <a:pt x="4868" y="10081"/>
                    </a:lnTo>
                    <a:lnTo>
                      <a:pt x="4970" y="10004"/>
                    </a:lnTo>
                    <a:lnTo>
                      <a:pt x="5060" y="9889"/>
                    </a:lnTo>
                    <a:lnTo>
                      <a:pt x="5137" y="9761"/>
                    </a:lnTo>
                    <a:lnTo>
                      <a:pt x="5175" y="9632"/>
                    </a:lnTo>
                    <a:lnTo>
                      <a:pt x="5188" y="9479"/>
                    </a:lnTo>
                    <a:lnTo>
                      <a:pt x="5188" y="4253"/>
                    </a:lnTo>
                    <a:lnTo>
                      <a:pt x="5175" y="4099"/>
                    </a:lnTo>
                    <a:lnTo>
                      <a:pt x="5137" y="3959"/>
                    </a:lnTo>
                    <a:lnTo>
                      <a:pt x="5060" y="3843"/>
                    </a:lnTo>
                    <a:lnTo>
                      <a:pt x="4970" y="3728"/>
                    </a:lnTo>
                    <a:lnTo>
                      <a:pt x="4868" y="3638"/>
                    </a:lnTo>
                    <a:lnTo>
                      <a:pt x="4739" y="3574"/>
                    </a:lnTo>
                    <a:lnTo>
                      <a:pt x="4611" y="3536"/>
                    </a:lnTo>
                    <a:lnTo>
                      <a:pt x="4458" y="3523"/>
                    </a:lnTo>
                    <a:lnTo>
                      <a:pt x="1461" y="3523"/>
                    </a:lnTo>
                    <a:lnTo>
                      <a:pt x="1461" y="731"/>
                    </a:lnTo>
                    <a:lnTo>
                      <a:pt x="1448" y="577"/>
                    </a:lnTo>
                    <a:lnTo>
                      <a:pt x="1409" y="436"/>
                    </a:lnTo>
                    <a:lnTo>
                      <a:pt x="1333" y="321"/>
                    </a:lnTo>
                    <a:lnTo>
                      <a:pt x="1243" y="206"/>
                    </a:lnTo>
                    <a:lnTo>
                      <a:pt x="1140" y="116"/>
                    </a:lnTo>
                    <a:lnTo>
                      <a:pt x="1012" y="52"/>
                    </a:lnTo>
                    <a:lnTo>
                      <a:pt x="884" y="14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4535497" y="1224993"/>
                <a:ext cx="73642" cy="407775"/>
              </a:xfrm>
              <a:custGeom>
                <a:rect b="b" l="l" r="r" t="t"/>
                <a:pathLst>
                  <a:path extrusionOk="0" h="8018" w="1448">
                    <a:moveTo>
                      <a:pt x="717" y="0"/>
                    </a:moveTo>
                    <a:lnTo>
                      <a:pt x="576" y="13"/>
                    </a:lnTo>
                    <a:lnTo>
                      <a:pt x="436" y="51"/>
                    </a:lnTo>
                    <a:lnTo>
                      <a:pt x="320" y="115"/>
                    </a:lnTo>
                    <a:lnTo>
                      <a:pt x="205" y="205"/>
                    </a:lnTo>
                    <a:lnTo>
                      <a:pt x="115" y="320"/>
                    </a:lnTo>
                    <a:lnTo>
                      <a:pt x="51" y="436"/>
                    </a:lnTo>
                    <a:lnTo>
                      <a:pt x="13" y="576"/>
                    </a:lnTo>
                    <a:lnTo>
                      <a:pt x="0" y="717"/>
                    </a:lnTo>
                    <a:lnTo>
                      <a:pt x="0" y="7288"/>
                    </a:lnTo>
                    <a:lnTo>
                      <a:pt x="13" y="7441"/>
                    </a:lnTo>
                    <a:lnTo>
                      <a:pt x="51" y="7570"/>
                    </a:lnTo>
                    <a:lnTo>
                      <a:pt x="115" y="7698"/>
                    </a:lnTo>
                    <a:lnTo>
                      <a:pt x="205" y="7813"/>
                    </a:lnTo>
                    <a:lnTo>
                      <a:pt x="320" y="7890"/>
                    </a:lnTo>
                    <a:lnTo>
                      <a:pt x="436" y="7967"/>
                    </a:lnTo>
                    <a:lnTo>
                      <a:pt x="576" y="8005"/>
                    </a:lnTo>
                    <a:lnTo>
                      <a:pt x="717" y="8018"/>
                    </a:lnTo>
                    <a:lnTo>
                      <a:pt x="871" y="8005"/>
                    </a:lnTo>
                    <a:lnTo>
                      <a:pt x="1012" y="7967"/>
                    </a:lnTo>
                    <a:lnTo>
                      <a:pt x="1127" y="7890"/>
                    </a:lnTo>
                    <a:lnTo>
                      <a:pt x="1242" y="7813"/>
                    </a:lnTo>
                    <a:lnTo>
                      <a:pt x="1332" y="7698"/>
                    </a:lnTo>
                    <a:lnTo>
                      <a:pt x="1396" y="7570"/>
                    </a:lnTo>
                    <a:lnTo>
                      <a:pt x="1435" y="7441"/>
                    </a:lnTo>
                    <a:lnTo>
                      <a:pt x="1447" y="7288"/>
                    </a:lnTo>
                    <a:lnTo>
                      <a:pt x="1447" y="717"/>
                    </a:lnTo>
                    <a:lnTo>
                      <a:pt x="1435" y="576"/>
                    </a:lnTo>
                    <a:lnTo>
                      <a:pt x="1396" y="436"/>
                    </a:lnTo>
                    <a:lnTo>
                      <a:pt x="1332" y="320"/>
                    </a:lnTo>
                    <a:lnTo>
                      <a:pt x="1242" y="205"/>
                    </a:lnTo>
                    <a:lnTo>
                      <a:pt x="1127" y="115"/>
                    </a:lnTo>
                    <a:lnTo>
                      <a:pt x="1012" y="51"/>
                    </a:lnTo>
                    <a:lnTo>
                      <a:pt x="871" y="13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4707443" y="1069931"/>
                <a:ext cx="216297" cy="562840"/>
              </a:xfrm>
              <a:custGeom>
                <a:rect b="b" l="l" r="r" t="t"/>
                <a:pathLst>
                  <a:path extrusionOk="0" h="11067" w="4253">
                    <a:moveTo>
                      <a:pt x="3522" y="1"/>
                    </a:moveTo>
                    <a:lnTo>
                      <a:pt x="3369" y="14"/>
                    </a:lnTo>
                    <a:lnTo>
                      <a:pt x="3241" y="52"/>
                    </a:lnTo>
                    <a:lnTo>
                      <a:pt x="3113" y="116"/>
                    </a:lnTo>
                    <a:lnTo>
                      <a:pt x="3010" y="206"/>
                    </a:lnTo>
                    <a:lnTo>
                      <a:pt x="2921" y="321"/>
                    </a:lnTo>
                    <a:lnTo>
                      <a:pt x="2856" y="436"/>
                    </a:lnTo>
                    <a:lnTo>
                      <a:pt x="2805" y="577"/>
                    </a:lnTo>
                    <a:lnTo>
                      <a:pt x="2792" y="731"/>
                    </a:lnTo>
                    <a:lnTo>
                      <a:pt x="2792" y="6200"/>
                    </a:lnTo>
                    <a:lnTo>
                      <a:pt x="128" y="9914"/>
                    </a:lnTo>
                    <a:lnTo>
                      <a:pt x="64" y="10042"/>
                    </a:lnTo>
                    <a:lnTo>
                      <a:pt x="13" y="10183"/>
                    </a:lnTo>
                    <a:lnTo>
                      <a:pt x="0" y="10324"/>
                    </a:lnTo>
                    <a:lnTo>
                      <a:pt x="13" y="10465"/>
                    </a:lnTo>
                    <a:lnTo>
                      <a:pt x="39" y="10593"/>
                    </a:lnTo>
                    <a:lnTo>
                      <a:pt x="103" y="10721"/>
                    </a:lnTo>
                    <a:lnTo>
                      <a:pt x="192" y="10836"/>
                    </a:lnTo>
                    <a:lnTo>
                      <a:pt x="308" y="10939"/>
                    </a:lnTo>
                    <a:lnTo>
                      <a:pt x="397" y="10990"/>
                    </a:lnTo>
                    <a:lnTo>
                      <a:pt x="513" y="11041"/>
                    </a:lnTo>
                    <a:lnTo>
                      <a:pt x="615" y="11067"/>
                    </a:lnTo>
                    <a:lnTo>
                      <a:pt x="807" y="11067"/>
                    </a:lnTo>
                    <a:lnTo>
                      <a:pt x="897" y="11054"/>
                    </a:lnTo>
                    <a:lnTo>
                      <a:pt x="974" y="11028"/>
                    </a:lnTo>
                    <a:lnTo>
                      <a:pt x="1051" y="10990"/>
                    </a:lnTo>
                    <a:lnTo>
                      <a:pt x="1127" y="10952"/>
                    </a:lnTo>
                    <a:lnTo>
                      <a:pt x="1204" y="10900"/>
                    </a:lnTo>
                    <a:lnTo>
                      <a:pt x="1268" y="10836"/>
                    </a:lnTo>
                    <a:lnTo>
                      <a:pt x="1320" y="10759"/>
                    </a:lnTo>
                    <a:lnTo>
                      <a:pt x="4112" y="6866"/>
                    </a:lnTo>
                    <a:lnTo>
                      <a:pt x="4176" y="6763"/>
                    </a:lnTo>
                    <a:lnTo>
                      <a:pt x="4214" y="6661"/>
                    </a:lnTo>
                    <a:lnTo>
                      <a:pt x="4240" y="6546"/>
                    </a:lnTo>
                    <a:lnTo>
                      <a:pt x="4253" y="6443"/>
                    </a:lnTo>
                    <a:lnTo>
                      <a:pt x="4253" y="731"/>
                    </a:lnTo>
                    <a:lnTo>
                      <a:pt x="4240" y="577"/>
                    </a:lnTo>
                    <a:lnTo>
                      <a:pt x="4189" y="436"/>
                    </a:lnTo>
                    <a:lnTo>
                      <a:pt x="4124" y="321"/>
                    </a:lnTo>
                    <a:lnTo>
                      <a:pt x="4035" y="206"/>
                    </a:lnTo>
                    <a:lnTo>
                      <a:pt x="3932" y="116"/>
                    </a:lnTo>
                    <a:lnTo>
                      <a:pt x="3804" y="52"/>
                    </a:lnTo>
                    <a:lnTo>
                      <a:pt x="3663" y="1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4620784" y="3791379"/>
                <a:ext cx="1030526" cy="508117"/>
              </a:xfrm>
              <a:custGeom>
                <a:rect b="b" l="l" r="r" t="t"/>
                <a:pathLst>
                  <a:path extrusionOk="0" h="9991" w="20263">
                    <a:moveTo>
                      <a:pt x="731" y="0"/>
                    </a:moveTo>
                    <a:lnTo>
                      <a:pt x="590" y="13"/>
                    </a:lnTo>
                    <a:lnTo>
                      <a:pt x="449" y="51"/>
                    </a:lnTo>
                    <a:lnTo>
                      <a:pt x="321" y="128"/>
                    </a:lnTo>
                    <a:lnTo>
                      <a:pt x="219" y="218"/>
                    </a:lnTo>
                    <a:lnTo>
                      <a:pt x="129" y="320"/>
                    </a:lnTo>
                    <a:lnTo>
                      <a:pt x="65" y="448"/>
                    </a:lnTo>
                    <a:lnTo>
                      <a:pt x="14" y="577"/>
                    </a:lnTo>
                    <a:lnTo>
                      <a:pt x="1" y="730"/>
                    </a:lnTo>
                    <a:lnTo>
                      <a:pt x="1" y="9260"/>
                    </a:lnTo>
                    <a:lnTo>
                      <a:pt x="14" y="9401"/>
                    </a:lnTo>
                    <a:lnTo>
                      <a:pt x="65" y="9542"/>
                    </a:lnTo>
                    <a:lnTo>
                      <a:pt x="129" y="9670"/>
                    </a:lnTo>
                    <a:lnTo>
                      <a:pt x="219" y="9773"/>
                    </a:lnTo>
                    <a:lnTo>
                      <a:pt x="321" y="9862"/>
                    </a:lnTo>
                    <a:lnTo>
                      <a:pt x="449" y="9926"/>
                    </a:lnTo>
                    <a:lnTo>
                      <a:pt x="590" y="9978"/>
                    </a:lnTo>
                    <a:lnTo>
                      <a:pt x="731" y="9990"/>
                    </a:lnTo>
                    <a:lnTo>
                      <a:pt x="19533" y="9990"/>
                    </a:lnTo>
                    <a:lnTo>
                      <a:pt x="19674" y="9978"/>
                    </a:lnTo>
                    <a:lnTo>
                      <a:pt x="19815" y="9926"/>
                    </a:lnTo>
                    <a:lnTo>
                      <a:pt x="19943" y="9862"/>
                    </a:lnTo>
                    <a:lnTo>
                      <a:pt x="20045" y="9773"/>
                    </a:lnTo>
                    <a:lnTo>
                      <a:pt x="20135" y="9670"/>
                    </a:lnTo>
                    <a:lnTo>
                      <a:pt x="20199" y="9542"/>
                    </a:lnTo>
                    <a:lnTo>
                      <a:pt x="20237" y="9401"/>
                    </a:lnTo>
                    <a:lnTo>
                      <a:pt x="20263" y="9260"/>
                    </a:lnTo>
                    <a:lnTo>
                      <a:pt x="20237" y="9107"/>
                    </a:lnTo>
                    <a:lnTo>
                      <a:pt x="20199" y="8979"/>
                    </a:lnTo>
                    <a:lnTo>
                      <a:pt x="20135" y="8850"/>
                    </a:lnTo>
                    <a:lnTo>
                      <a:pt x="20045" y="8748"/>
                    </a:lnTo>
                    <a:lnTo>
                      <a:pt x="19943" y="8658"/>
                    </a:lnTo>
                    <a:lnTo>
                      <a:pt x="19815" y="8582"/>
                    </a:lnTo>
                    <a:lnTo>
                      <a:pt x="19674" y="8543"/>
                    </a:lnTo>
                    <a:lnTo>
                      <a:pt x="19533" y="8530"/>
                    </a:lnTo>
                    <a:lnTo>
                      <a:pt x="1461" y="8530"/>
                    </a:lnTo>
                    <a:lnTo>
                      <a:pt x="1461" y="730"/>
                    </a:lnTo>
                    <a:lnTo>
                      <a:pt x="1448" y="577"/>
                    </a:lnTo>
                    <a:lnTo>
                      <a:pt x="1410" y="448"/>
                    </a:lnTo>
                    <a:lnTo>
                      <a:pt x="1333" y="320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51"/>
                    </a:lnTo>
                    <a:lnTo>
                      <a:pt x="885" y="13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4449498" y="3807653"/>
                <a:ext cx="1201814" cy="691153"/>
              </a:xfrm>
              <a:custGeom>
                <a:rect b="b" l="l" r="r" t="t"/>
                <a:pathLst>
                  <a:path extrusionOk="0" h="13590" w="23631">
                    <a:moveTo>
                      <a:pt x="730" y="0"/>
                    </a:moveTo>
                    <a:lnTo>
                      <a:pt x="577" y="13"/>
                    </a:lnTo>
                    <a:lnTo>
                      <a:pt x="449" y="52"/>
                    </a:lnTo>
                    <a:lnTo>
                      <a:pt x="321" y="128"/>
                    </a:lnTo>
                    <a:lnTo>
                      <a:pt x="205" y="218"/>
                    </a:lnTo>
                    <a:lnTo>
                      <a:pt x="129" y="321"/>
                    </a:lnTo>
                    <a:lnTo>
                      <a:pt x="52" y="449"/>
                    </a:lnTo>
                    <a:lnTo>
                      <a:pt x="13" y="577"/>
                    </a:lnTo>
                    <a:lnTo>
                      <a:pt x="0" y="730"/>
                    </a:lnTo>
                    <a:lnTo>
                      <a:pt x="0" y="12860"/>
                    </a:lnTo>
                    <a:lnTo>
                      <a:pt x="13" y="13000"/>
                    </a:lnTo>
                    <a:lnTo>
                      <a:pt x="52" y="13141"/>
                    </a:lnTo>
                    <a:lnTo>
                      <a:pt x="129" y="13269"/>
                    </a:lnTo>
                    <a:lnTo>
                      <a:pt x="205" y="13372"/>
                    </a:lnTo>
                    <a:lnTo>
                      <a:pt x="321" y="13462"/>
                    </a:lnTo>
                    <a:lnTo>
                      <a:pt x="449" y="13526"/>
                    </a:lnTo>
                    <a:lnTo>
                      <a:pt x="577" y="13577"/>
                    </a:lnTo>
                    <a:lnTo>
                      <a:pt x="730" y="13590"/>
                    </a:lnTo>
                    <a:lnTo>
                      <a:pt x="22901" y="13590"/>
                    </a:lnTo>
                    <a:lnTo>
                      <a:pt x="23042" y="13577"/>
                    </a:lnTo>
                    <a:lnTo>
                      <a:pt x="23183" y="13526"/>
                    </a:lnTo>
                    <a:lnTo>
                      <a:pt x="23311" y="13462"/>
                    </a:lnTo>
                    <a:lnTo>
                      <a:pt x="23413" y="13372"/>
                    </a:lnTo>
                    <a:lnTo>
                      <a:pt x="23503" y="13269"/>
                    </a:lnTo>
                    <a:lnTo>
                      <a:pt x="23567" y="13141"/>
                    </a:lnTo>
                    <a:lnTo>
                      <a:pt x="23605" y="13000"/>
                    </a:lnTo>
                    <a:lnTo>
                      <a:pt x="23631" y="12860"/>
                    </a:lnTo>
                    <a:lnTo>
                      <a:pt x="23605" y="12706"/>
                    </a:lnTo>
                    <a:lnTo>
                      <a:pt x="23567" y="12578"/>
                    </a:lnTo>
                    <a:lnTo>
                      <a:pt x="23503" y="12450"/>
                    </a:lnTo>
                    <a:lnTo>
                      <a:pt x="23413" y="12347"/>
                    </a:lnTo>
                    <a:lnTo>
                      <a:pt x="23311" y="12258"/>
                    </a:lnTo>
                    <a:lnTo>
                      <a:pt x="23183" y="12181"/>
                    </a:lnTo>
                    <a:lnTo>
                      <a:pt x="23042" y="12142"/>
                    </a:lnTo>
                    <a:lnTo>
                      <a:pt x="22901" y="12129"/>
                    </a:lnTo>
                    <a:lnTo>
                      <a:pt x="1461" y="12129"/>
                    </a:lnTo>
                    <a:lnTo>
                      <a:pt x="1461" y="730"/>
                    </a:lnTo>
                    <a:lnTo>
                      <a:pt x="1435" y="577"/>
                    </a:lnTo>
                    <a:lnTo>
                      <a:pt x="1396" y="449"/>
                    </a:lnTo>
                    <a:lnTo>
                      <a:pt x="1332" y="321"/>
                    </a:lnTo>
                    <a:lnTo>
                      <a:pt x="1243" y="218"/>
                    </a:lnTo>
                    <a:lnTo>
                      <a:pt x="1128" y="128"/>
                    </a:lnTo>
                    <a:lnTo>
                      <a:pt x="1012" y="52"/>
                    </a:lnTo>
                    <a:lnTo>
                      <a:pt x="871" y="13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>
                <a:off x="4792781" y="3791379"/>
                <a:ext cx="858525" cy="308807"/>
              </a:xfrm>
              <a:custGeom>
                <a:rect b="b" l="l" r="r" t="t"/>
                <a:pathLst>
                  <a:path extrusionOk="0" h="6072" w="16881">
                    <a:moveTo>
                      <a:pt x="730" y="0"/>
                    </a:moveTo>
                    <a:lnTo>
                      <a:pt x="577" y="26"/>
                    </a:lnTo>
                    <a:lnTo>
                      <a:pt x="436" y="64"/>
                    </a:lnTo>
                    <a:lnTo>
                      <a:pt x="320" y="128"/>
                    </a:lnTo>
                    <a:lnTo>
                      <a:pt x="205" y="218"/>
                    </a:lnTo>
                    <a:lnTo>
                      <a:pt x="115" y="333"/>
                    </a:lnTo>
                    <a:lnTo>
                      <a:pt x="51" y="448"/>
                    </a:lnTo>
                    <a:lnTo>
                      <a:pt x="13" y="589"/>
                    </a:lnTo>
                    <a:lnTo>
                      <a:pt x="0" y="730"/>
                    </a:lnTo>
                    <a:lnTo>
                      <a:pt x="0" y="5341"/>
                    </a:lnTo>
                    <a:lnTo>
                      <a:pt x="13" y="5482"/>
                    </a:lnTo>
                    <a:lnTo>
                      <a:pt x="51" y="5623"/>
                    </a:lnTo>
                    <a:lnTo>
                      <a:pt x="115" y="5751"/>
                    </a:lnTo>
                    <a:lnTo>
                      <a:pt x="205" y="5853"/>
                    </a:lnTo>
                    <a:lnTo>
                      <a:pt x="320" y="5943"/>
                    </a:lnTo>
                    <a:lnTo>
                      <a:pt x="436" y="6007"/>
                    </a:lnTo>
                    <a:lnTo>
                      <a:pt x="577" y="6058"/>
                    </a:lnTo>
                    <a:lnTo>
                      <a:pt x="730" y="6071"/>
                    </a:lnTo>
                    <a:lnTo>
                      <a:pt x="16151" y="6071"/>
                    </a:lnTo>
                    <a:lnTo>
                      <a:pt x="16292" y="6058"/>
                    </a:lnTo>
                    <a:lnTo>
                      <a:pt x="16433" y="6007"/>
                    </a:lnTo>
                    <a:lnTo>
                      <a:pt x="16561" y="5943"/>
                    </a:lnTo>
                    <a:lnTo>
                      <a:pt x="16663" y="5853"/>
                    </a:lnTo>
                    <a:lnTo>
                      <a:pt x="16753" y="5751"/>
                    </a:lnTo>
                    <a:lnTo>
                      <a:pt x="16817" y="5623"/>
                    </a:lnTo>
                    <a:lnTo>
                      <a:pt x="16855" y="5482"/>
                    </a:lnTo>
                    <a:lnTo>
                      <a:pt x="16881" y="5341"/>
                    </a:lnTo>
                    <a:lnTo>
                      <a:pt x="16855" y="5187"/>
                    </a:lnTo>
                    <a:lnTo>
                      <a:pt x="16817" y="5059"/>
                    </a:lnTo>
                    <a:lnTo>
                      <a:pt x="16753" y="4931"/>
                    </a:lnTo>
                    <a:lnTo>
                      <a:pt x="16663" y="4829"/>
                    </a:lnTo>
                    <a:lnTo>
                      <a:pt x="16561" y="4739"/>
                    </a:lnTo>
                    <a:lnTo>
                      <a:pt x="16433" y="4662"/>
                    </a:lnTo>
                    <a:lnTo>
                      <a:pt x="16292" y="4624"/>
                    </a:lnTo>
                    <a:lnTo>
                      <a:pt x="16151" y="4611"/>
                    </a:lnTo>
                    <a:lnTo>
                      <a:pt x="1460" y="4611"/>
                    </a:lnTo>
                    <a:lnTo>
                      <a:pt x="1460" y="730"/>
                    </a:lnTo>
                    <a:lnTo>
                      <a:pt x="1435" y="589"/>
                    </a:lnTo>
                    <a:lnTo>
                      <a:pt x="1396" y="448"/>
                    </a:lnTo>
                    <a:lnTo>
                      <a:pt x="1332" y="333"/>
                    </a:lnTo>
                    <a:lnTo>
                      <a:pt x="1243" y="218"/>
                    </a:lnTo>
                    <a:lnTo>
                      <a:pt x="1127" y="128"/>
                    </a:lnTo>
                    <a:lnTo>
                      <a:pt x="1012" y="64"/>
                    </a:lnTo>
                    <a:lnTo>
                      <a:pt x="871" y="26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>
                <a:off x="3409938" y="1689417"/>
                <a:ext cx="2324137" cy="1839516"/>
              </a:xfrm>
              <a:custGeom>
                <a:rect b="b" l="l" r="r" t="t"/>
                <a:pathLst>
                  <a:path extrusionOk="0" h="36170" w="45699">
                    <a:moveTo>
                      <a:pt x="0" y="0"/>
                    </a:moveTo>
                    <a:lnTo>
                      <a:pt x="0" y="36170"/>
                    </a:lnTo>
                    <a:lnTo>
                      <a:pt x="45699" y="36170"/>
                    </a:lnTo>
                    <a:lnTo>
                      <a:pt x="456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1"/>
              <p:cNvSpPr/>
              <p:nvPr/>
            </p:nvSpPr>
            <p:spPr>
              <a:xfrm>
                <a:off x="3604007" y="1882876"/>
                <a:ext cx="1936603" cy="1452592"/>
              </a:xfrm>
              <a:custGeom>
                <a:rect b="b" l="l" r="r" t="t"/>
                <a:pathLst>
                  <a:path extrusionOk="0" h="28562" w="38079">
                    <a:moveTo>
                      <a:pt x="1" y="0"/>
                    </a:moveTo>
                    <a:lnTo>
                      <a:pt x="1" y="28562"/>
                    </a:lnTo>
                    <a:lnTo>
                      <a:pt x="38079" y="28562"/>
                    </a:lnTo>
                    <a:lnTo>
                      <a:pt x="380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1"/>
              <p:cNvSpPr/>
              <p:nvPr/>
            </p:nvSpPr>
            <p:spPr>
              <a:xfrm>
                <a:off x="3681512" y="1936276"/>
                <a:ext cx="1781589" cy="1345791"/>
              </a:xfrm>
              <a:custGeom>
                <a:rect b="b" l="l" r="r" t="t"/>
                <a:pathLst>
                  <a:path extrusionOk="0" h="26462" w="35031">
                    <a:moveTo>
                      <a:pt x="1" y="0"/>
                    </a:moveTo>
                    <a:lnTo>
                      <a:pt x="1" y="26461"/>
                    </a:lnTo>
                    <a:lnTo>
                      <a:pt x="35030" y="26461"/>
                    </a:lnTo>
                    <a:lnTo>
                      <a:pt x="350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1"/>
              <p:cNvSpPr/>
              <p:nvPr/>
            </p:nvSpPr>
            <p:spPr>
              <a:xfrm>
                <a:off x="4155750" y="3528856"/>
                <a:ext cx="833148" cy="89306"/>
              </a:xfrm>
              <a:custGeom>
                <a:rect b="b" l="l" r="r" t="t"/>
                <a:pathLst>
                  <a:path extrusionOk="0" h="1756" w="16382">
                    <a:moveTo>
                      <a:pt x="0" y="1"/>
                    </a:moveTo>
                    <a:lnTo>
                      <a:pt x="3433" y="1755"/>
                    </a:lnTo>
                    <a:lnTo>
                      <a:pt x="12949" y="1755"/>
                    </a:lnTo>
                    <a:lnTo>
                      <a:pt x="163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>
                <a:off x="4233256" y="3699531"/>
                <a:ext cx="678134" cy="89255"/>
              </a:xfrm>
              <a:custGeom>
                <a:rect b="b" l="l" r="r" t="t"/>
                <a:pathLst>
                  <a:path extrusionOk="0" h="1755" w="13334">
                    <a:moveTo>
                      <a:pt x="1909" y="0"/>
                    </a:moveTo>
                    <a:lnTo>
                      <a:pt x="0" y="1755"/>
                    </a:lnTo>
                    <a:lnTo>
                      <a:pt x="13333" y="1755"/>
                    </a:lnTo>
                    <a:lnTo>
                      <a:pt x="11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>
                <a:off x="4330290" y="3618110"/>
                <a:ext cx="483401" cy="81474"/>
              </a:xfrm>
              <a:custGeom>
                <a:rect b="b" l="l" r="r" t="t"/>
                <a:pathLst>
                  <a:path extrusionOk="0" h="1602" w="9505">
                    <a:moveTo>
                      <a:pt x="1" y="0"/>
                    </a:moveTo>
                    <a:lnTo>
                      <a:pt x="1" y="1601"/>
                    </a:lnTo>
                    <a:lnTo>
                      <a:pt x="9504" y="1601"/>
                    </a:lnTo>
                    <a:lnTo>
                      <a:pt x="95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4255379" y="1595587"/>
                <a:ext cx="633837" cy="93883"/>
              </a:xfrm>
              <a:custGeom>
                <a:rect b="b" l="l" r="r" t="t"/>
                <a:pathLst>
                  <a:path extrusionOk="0" h="1846" w="12463">
                    <a:moveTo>
                      <a:pt x="1704" y="1"/>
                    </a:moveTo>
                    <a:lnTo>
                      <a:pt x="1538" y="14"/>
                    </a:lnTo>
                    <a:lnTo>
                      <a:pt x="1358" y="39"/>
                    </a:lnTo>
                    <a:lnTo>
                      <a:pt x="1205" y="78"/>
                    </a:lnTo>
                    <a:lnTo>
                      <a:pt x="1038" y="142"/>
                    </a:lnTo>
                    <a:lnTo>
                      <a:pt x="897" y="206"/>
                    </a:lnTo>
                    <a:lnTo>
                      <a:pt x="756" y="295"/>
                    </a:lnTo>
                    <a:lnTo>
                      <a:pt x="615" y="398"/>
                    </a:lnTo>
                    <a:lnTo>
                      <a:pt x="500" y="500"/>
                    </a:lnTo>
                    <a:lnTo>
                      <a:pt x="385" y="628"/>
                    </a:lnTo>
                    <a:lnTo>
                      <a:pt x="295" y="756"/>
                    </a:lnTo>
                    <a:lnTo>
                      <a:pt x="206" y="897"/>
                    </a:lnTo>
                    <a:lnTo>
                      <a:pt x="129" y="1051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3" y="1538"/>
                    </a:lnTo>
                    <a:lnTo>
                      <a:pt x="1" y="1717"/>
                    </a:lnTo>
                    <a:lnTo>
                      <a:pt x="1" y="1845"/>
                    </a:lnTo>
                    <a:lnTo>
                      <a:pt x="12463" y="1845"/>
                    </a:lnTo>
                    <a:lnTo>
                      <a:pt x="12463" y="1717"/>
                    </a:lnTo>
                    <a:lnTo>
                      <a:pt x="12450" y="1538"/>
                    </a:lnTo>
                    <a:lnTo>
                      <a:pt x="12424" y="1371"/>
                    </a:lnTo>
                    <a:lnTo>
                      <a:pt x="12386" y="1205"/>
                    </a:lnTo>
                    <a:lnTo>
                      <a:pt x="12322" y="1051"/>
                    </a:lnTo>
                    <a:lnTo>
                      <a:pt x="12258" y="897"/>
                    </a:lnTo>
                    <a:lnTo>
                      <a:pt x="12168" y="756"/>
                    </a:lnTo>
                    <a:lnTo>
                      <a:pt x="12066" y="628"/>
                    </a:lnTo>
                    <a:lnTo>
                      <a:pt x="11963" y="500"/>
                    </a:lnTo>
                    <a:lnTo>
                      <a:pt x="11835" y="398"/>
                    </a:lnTo>
                    <a:lnTo>
                      <a:pt x="11707" y="295"/>
                    </a:lnTo>
                    <a:lnTo>
                      <a:pt x="11566" y="206"/>
                    </a:lnTo>
                    <a:lnTo>
                      <a:pt x="11412" y="142"/>
                    </a:lnTo>
                    <a:lnTo>
                      <a:pt x="11259" y="78"/>
                    </a:lnTo>
                    <a:lnTo>
                      <a:pt x="11092" y="39"/>
                    </a:lnTo>
                    <a:lnTo>
                      <a:pt x="10926" y="14"/>
                    </a:lnTo>
                    <a:lnTo>
                      <a:pt x="10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1"/>
              <p:cNvSpPr/>
              <p:nvPr/>
            </p:nvSpPr>
            <p:spPr>
              <a:xfrm>
                <a:off x="4714614" y="2808470"/>
                <a:ext cx="323759" cy="233232"/>
              </a:xfrm>
              <a:custGeom>
                <a:rect b="b" l="l" r="r" t="t"/>
                <a:pathLst>
                  <a:path extrusionOk="0" h="4586" w="6366">
                    <a:moveTo>
                      <a:pt x="487" y="0"/>
                    </a:moveTo>
                    <a:lnTo>
                      <a:pt x="384" y="13"/>
                    </a:lnTo>
                    <a:lnTo>
                      <a:pt x="295" y="39"/>
                    </a:lnTo>
                    <a:lnTo>
                      <a:pt x="218" y="90"/>
                    </a:lnTo>
                    <a:lnTo>
                      <a:pt x="141" y="141"/>
                    </a:lnTo>
                    <a:lnTo>
                      <a:pt x="90" y="218"/>
                    </a:lnTo>
                    <a:lnTo>
                      <a:pt x="39" y="295"/>
                    </a:lnTo>
                    <a:lnTo>
                      <a:pt x="13" y="397"/>
                    </a:lnTo>
                    <a:lnTo>
                      <a:pt x="0" y="487"/>
                    </a:lnTo>
                    <a:lnTo>
                      <a:pt x="0" y="4099"/>
                    </a:lnTo>
                    <a:lnTo>
                      <a:pt x="13" y="4201"/>
                    </a:lnTo>
                    <a:lnTo>
                      <a:pt x="39" y="4291"/>
                    </a:lnTo>
                    <a:lnTo>
                      <a:pt x="90" y="4368"/>
                    </a:lnTo>
                    <a:lnTo>
                      <a:pt x="141" y="4444"/>
                    </a:lnTo>
                    <a:lnTo>
                      <a:pt x="218" y="4496"/>
                    </a:lnTo>
                    <a:lnTo>
                      <a:pt x="295" y="4547"/>
                    </a:lnTo>
                    <a:lnTo>
                      <a:pt x="384" y="4573"/>
                    </a:lnTo>
                    <a:lnTo>
                      <a:pt x="487" y="4585"/>
                    </a:lnTo>
                    <a:lnTo>
                      <a:pt x="5879" y="4585"/>
                    </a:lnTo>
                    <a:lnTo>
                      <a:pt x="5981" y="4573"/>
                    </a:lnTo>
                    <a:lnTo>
                      <a:pt x="6071" y="4547"/>
                    </a:lnTo>
                    <a:lnTo>
                      <a:pt x="6148" y="4496"/>
                    </a:lnTo>
                    <a:lnTo>
                      <a:pt x="6225" y="4444"/>
                    </a:lnTo>
                    <a:lnTo>
                      <a:pt x="6289" y="4368"/>
                    </a:lnTo>
                    <a:lnTo>
                      <a:pt x="6327" y="4291"/>
                    </a:lnTo>
                    <a:lnTo>
                      <a:pt x="6353" y="4201"/>
                    </a:lnTo>
                    <a:lnTo>
                      <a:pt x="6366" y="4099"/>
                    </a:lnTo>
                    <a:lnTo>
                      <a:pt x="6353" y="3996"/>
                    </a:lnTo>
                    <a:lnTo>
                      <a:pt x="6327" y="3907"/>
                    </a:lnTo>
                    <a:lnTo>
                      <a:pt x="6289" y="3830"/>
                    </a:lnTo>
                    <a:lnTo>
                      <a:pt x="6225" y="3753"/>
                    </a:lnTo>
                    <a:lnTo>
                      <a:pt x="6148" y="3689"/>
                    </a:lnTo>
                    <a:lnTo>
                      <a:pt x="6071" y="3650"/>
                    </a:lnTo>
                    <a:lnTo>
                      <a:pt x="5981" y="3625"/>
                    </a:lnTo>
                    <a:lnTo>
                      <a:pt x="5879" y="3612"/>
                    </a:lnTo>
                    <a:lnTo>
                      <a:pt x="974" y="3612"/>
                    </a:lnTo>
                    <a:lnTo>
                      <a:pt x="974" y="487"/>
                    </a:lnTo>
                    <a:lnTo>
                      <a:pt x="961" y="397"/>
                    </a:lnTo>
                    <a:lnTo>
                      <a:pt x="935" y="295"/>
                    </a:lnTo>
                    <a:lnTo>
                      <a:pt x="897" y="218"/>
                    </a:lnTo>
                    <a:lnTo>
                      <a:pt x="833" y="141"/>
                    </a:lnTo>
                    <a:lnTo>
                      <a:pt x="756" y="90"/>
                    </a:lnTo>
                    <a:lnTo>
                      <a:pt x="679" y="39"/>
                    </a:lnTo>
                    <a:lnTo>
                      <a:pt x="589" y="13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1"/>
              <p:cNvSpPr/>
              <p:nvPr/>
            </p:nvSpPr>
            <p:spPr>
              <a:xfrm>
                <a:off x="4691169" y="2173370"/>
                <a:ext cx="356359" cy="147232"/>
              </a:xfrm>
              <a:custGeom>
                <a:rect b="b" l="l" r="r" t="t"/>
                <a:pathLst>
                  <a:path extrusionOk="0" h="2895" w="7007">
                    <a:moveTo>
                      <a:pt x="2318" y="0"/>
                    </a:moveTo>
                    <a:lnTo>
                      <a:pt x="2229" y="26"/>
                    </a:lnTo>
                    <a:lnTo>
                      <a:pt x="2139" y="77"/>
                    </a:lnTo>
                    <a:lnTo>
                      <a:pt x="2075" y="141"/>
                    </a:lnTo>
                    <a:lnTo>
                      <a:pt x="141" y="2062"/>
                    </a:lnTo>
                    <a:lnTo>
                      <a:pt x="77" y="2139"/>
                    </a:lnTo>
                    <a:lnTo>
                      <a:pt x="39" y="2229"/>
                    </a:lnTo>
                    <a:lnTo>
                      <a:pt x="0" y="2319"/>
                    </a:lnTo>
                    <a:lnTo>
                      <a:pt x="0" y="2408"/>
                    </a:lnTo>
                    <a:lnTo>
                      <a:pt x="0" y="2498"/>
                    </a:lnTo>
                    <a:lnTo>
                      <a:pt x="39" y="2588"/>
                    </a:lnTo>
                    <a:lnTo>
                      <a:pt x="77" y="2677"/>
                    </a:lnTo>
                    <a:lnTo>
                      <a:pt x="141" y="2754"/>
                    </a:lnTo>
                    <a:lnTo>
                      <a:pt x="218" y="2818"/>
                    </a:lnTo>
                    <a:lnTo>
                      <a:pt x="295" y="2857"/>
                    </a:lnTo>
                    <a:lnTo>
                      <a:pt x="384" y="2882"/>
                    </a:lnTo>
                    <a:lnTo>
                      <a:pt x="487" y="2895"/>
                    </a:lnTo>
                    <a:lnTo>
                      <a:pt x="576" y="2882"/>
                    </a:lnTo>
                    <a:lnTo>
                      <a:pt x="666" y="2857"/>
                    </a:lnTo>
                    <a:lnTo>
                      <a:pt x="743" y="2818"/>
                    </a:lnTo>
                    <a:lnTo>
                      <a:pt x="820" y="2754"/>
                    </a:lnTo>
                    <a:lnTo>
                      <a:pt x="2613" y="961"/>
                    </a:lnTo>
                    <a:lnTo>
                      <a:pt x="6609" y="961"/>
                    </a:lnTo>
                    <a:lnTo>
                      <a:pt x="6699" y="923"/>
                    </a:lnTo>
                    <a:lnTo>
                      <a:pt x="6788" y="884"/>
                    </a:lnTo>
                    <a:lnTo>
                      <a:pt x="6852" y="820"/>
                    </a:lnTo>
                    <a:lnTo>
                      <a:pt x="6916" y="756"/>
                    </a:lnTo>
                    <a:lnTo>
                      <a:pt x="6968" y="666"/>
                    </a:lnTo>
                    <a:lnTo>
                      <a:pt x="6993" y="577"/>
                    </a:lnTo>
                    <a:lnTo>
                      <a:pt x="7006" y="487"/>
                    </a:lnTo>
                    <a:lnTo>
                      <a:pt x="6993" y="385"/>
                    </a:lnTo>
                    <a:lnTo>
                      <a:pt x="6968" y="295"/>
                    </a:lnTo>
                    <a:lnTo>
                      <a:pt x="6916" y="205"/>
                    </a:lnTo>
                    <a:lnTo>
                      <a:pt x="6852" y="141"/>
                    </a:lnTo>
                    <a:lnTo>
                      <a:pt x="6788" y="77"/>
                    </a:lnTo>
                    <a:lnTo>
                      <a:pt x="6699" y="39"/>
                    </a:lnTo>
                    <a:lnTo>
                      <a:pt x="66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>
                <a:off x="3827420" y="2347911"/>
                <a:ext cx="323810" cy="313384"/>
              </a:xfrm>
              <a:custGeom>
                <a:rect b="b" l="l" r="r" t="t"/>
                <a:pathLst>
                  <a:path extrusionOk="0" h="6162" w="6367">
                    <a:moveTo>
                      <a:pt x="3088" y="1"/>
                    </a:moveTo>
                    <a:lnTo>
                      <a:pt x="2985" y="14"/>
                    </a:lnTo>
                    <a:lnTo>
                      <a:pt x="2896" y="39"/>
                    </a:lnTo>
                    <a:lnTo>
                      <a:pt x="2819" y="91"/>
                    </a:lnTo>
                    <a:lnTo>
                      <a:pt x="2742" y="155"/>
                    </a:lnTo>
                    <a:lnTo>
                      <a:pt x="2678" y="219"/>
                    </a:lnTo>
                    <a:lnTo>
                      <a:pt x="2639" y="308"/>
                    </a:lnTo>
                    <a:lnTo>
                      <a:pt x="2614" y="398"/>
                    </a:lnTo>
                    <a:lnTo>
                      <a:pt x="2601" y="488"/>
                    </a:lnTo>
                    <a:lnTo>
                      <a:pt x="2601" y="1320"/>
                    </a:lnTo>
                    <a:lnTo>
                      <a:pt x="488" y="1320"/>
                    </a:lnTo>
                    <a:lnTo>
                      <a:pt x="385" y="1333"/>
                    </a:lnTo>
                    <a:lnTo>
                      <a:pt x="296" y="1359"/>
                    </a:lnTo>
                    <a:lnTo>
                      <a:pt x="206" y="1410"/>
                    </a:lnTo>
                    <a:lnTo>
                      <a:pt x="142" y="1461"/>
                    </a:lnTo>
                    <a:lnTo>
                      <a:pt x="78" y="1538"/>
                    </a:lnTo>
                    <a:lnTo>
                      <a:pt x="39" y="1615"/>
                    </a:lnTo>
                    <a:lnTo>
                      <a:pt x="1" y="1717"/>
                    </a:lnTo>
                    <a:lnTo>
                      <a:pt x="1" y="1807"/>
                    </a:lnTo>
                    <a:lnTo>
                      <a:pt x="1" y="4163"/>
                    </a:lnTo>
                    <a:lnTo>
                      <a:pt x="1" y="4253"/>
                    </a:lnTo>
                    <a:lnTo>
                      <a:pt x="39" y="4343"/>
                    </a:lnTo>
                    <a:lnTo>
                      <a:pt x="78" y="4432"/>
                    </a:lnTo>
                    <a:lnTo>
                      <a:pt x="142" y="4496"/>
                    </a:lnTo>
                    <a:lnTo>
                      <a:pt x="206" y="4561"/>
                    </a:lnTo>
                    <a:lnTo>
                      <a:pt x="296" y="4599"/>
                    </a:lnTo>
                    <a:lnTo>
                      <a:pt x="385" y="4637"/>
                    </a:lnTo>
                    <a:lnTo>
                      <a:pt x="1141" y="4637"/>
                    </a:lnTo>
                    <a:lnTo>
                      <a:pt x="1141" y="5675"/>
                    </a:lnTo>
                    <a:lnTo>
                      <a:pt x="1154" y="5777"/>
                    </a:lnTo>
                    <a:lnTo>
                      <a:pt x="1179" y="5867"/>
                    </a:lnTo>
                    <a:lnTo>
                      <a:pt x="1218" y="5957"/>
                    </a:lnTo>
                    <a:lnTo>
                      <a:pt x="1282" y="6021"/>
                    </a:lnTo>
                    <a:lnTo>
                      <a:pt x="1359" y="6085"/>
                    </a:lnTo>
                    <a:lnTo>
                      <a:pt x="1435" y="6123"/>
                    </a:lnTo>
                    <a:lnTo>
                      <a:pt x="1525" y="6162"/>
                    </a:lnTo>
                    <a:lnTo>
                      <a:pt x="5982" y="6162"/>
                    </a:lnTo>
                    <a:lnTo>
                      <a:pt x="6072" y="6123"/>
                    </a:lnTo>
                    <a:lnTo>
                      <a:pt x="6162" y="6085"/>
                    </a:lnTo>
                    <a:lnTo>
                      <a:pt x="6226" y="6021"/>
                    </a:lnTo>
                    <a:lnTo>
                      <a:pt x="6290" y="5957"/>
                    </a:lnTo>
                    <a:lnTo>
                      <a:pt x="6328" y="5867"/>
                    </a:lnTo>
                    <a:lnTo>
                      <a:pt x="6354" y="5777"/>
                    </a:lnTo>
                    <a:lnTo>
                      <a:pt x="6366" y="5675"/>
                    </a:lnTo>
                    <a:lnTo>
                      <a:pt x="6354" y="5585"/>
                    </a:lnTo>
                    <a:lnTo>
                      <a:pt x="6328" y="5496"/>
                    </a:lnTo>
                    <a:lnTo>
                      <a:pt x="6290" y="5406"/>
                    </a:lnTo>
                    <a:lnTo>
                      <a:pt x="6226" y="5342"/>
                    </a:lnTo>
                    <a:lnTo>
                      <a:pt x="6162" y="5278"/>
                    </a:lnTo>
                    <a:lnTo>
                      <a:pt x="6072" y="5239"/>
                    </a:lnTo>
                    <a:lnTo>
                      <a:pt x="5982" y="5201"/>
                    </a:lnTo>
                    <a:lnTo>
                      <a:pt x="2114" y="5201"/>
                    </a:lnTo>
                    <a:lnTo>
                      <a:pt x="2114" y="4163"/>
                    </a:lnTo>
                    <a:lnTo>
                      <a:pt x="2101" y="4061"/>
                    </a:lnTo>
                    <a:lnTo>
                      <a:pt x="2076" y="3971"/>
                    </a:lnTo>
                    <a:lnTo>
                      <a:pt x="2025" y="3882"/>
                    </a:lnTo>
                    <a:lnTo>
                      <a:pt x="1973" y="3818"/>
                    </a:lnTo>
                    <a:lnTo>
                      <a:pt x="1896" y="3754"/>
                    </a:lnTo>
                    <a:lnTo>
                      <a:pt x="1820" y="3715"/>
                    </a:lnTo>
                    <a:lnTo>
                      <a:pt x="1717" y="3677"/>
                    </a:lnTo>
                    <a:lnTo>
                      <a:pt x="962" y="3677"/>
                    </a:lnTo>
                    <a:lnTo>
                      <a:pt x="962" y="2294"/>
                    </a:lnTo>
                    <a:lnTo>
                      <a:pt x="3088" y="2294"/>
                    </a:lnTo>
                    <a:lnTo>
                      <a:pt x="3177" y="2281"/>
                    </a:lnTo>
                    <a:lnTo>
                      <a:pt x="3280" y="2255"/>
                    </a:lnTo>
                    <a:lnTo>
                      <a:pt x="3357" y="2217"/>
                    </a:lnTo>
                    <a:lnTo>
                      <a:pt x="3433" y="2153"/>
                    </a:lnTo>
                    <a:lnTo>
                      <a:pt x="3485" y="2076"/>
                    </a:lnTo>
                    <a:lnTo>
                      <a:pt x="3536" y="1999"/>
                    </a:lnTo>
                    <a:lnTo>
                      <a:pt x="3562" y="1909"/>
                    </a:lnTo>
                    <a:lnTo>
                      <a:pt x="3574" y="1807"/>
                    </a:lnTo>
                    <a:lnTo>
                      <a:pt x="3574" y="488"/>
                    </a:lnTo>
                    <a:lnTo>
                      <a:pt x="3562" y="398"/>
                    </a:lnTo>
                    <a:lnTo>
                      <a:pt x="3536" y="308"/>
                    </a:lnTo>
                    <a:lnTo>
                      <a:pt x="3485" y="219"/>
                    </a:lnTo>
                    <a:lnTo>
                      <a:pt x="3433" y="155"/>
                    </a:lnTo>
                    <a:lnTo>
                      <a:pt x="3357" y="91"/>
                    </a:lnTo>
                    <a:lnTo>
                      <a:pt x="3280" y="39"/>
                    </a:lnTo>
                    <a:lnTo>
                      <a:pt x="3177" y="14"/>
                    </a:lnTo>
                    <a:lnTo>
                      <a:pt x="30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>
                <a:off x="4130322" y="1079085"/>
                <a:ext cx="142045" cy="142706"/>
              </a:xfrm>
              <a:custGeom>
                <a:rect b="b" l="l" r="r" t="t"/>
                <a:pathLst>
                  <a:path extrusionOk="0" h="2806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87" y="64"/>
                    </a:lnTo>
                    <a:lnTo>
                      <a:pt x="859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14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1" y="2639"/>
                    </a:lnTo>
                    <a:lnTo>
                      <a:pt x="859" y="2690"/>
                    </a:lnTo>
                    <a:lnTo>
                      <a:pt x="987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63" y="2639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2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14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2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>
                <a:off x="4500965" y="1190461"/>
                <a:ext cx="142706" cy="142706"/>
              </a:xfrm>
              <a:custGeom>
                <a:rect b="b" l="l" r="r" t="t"/>
                <a:pathLst>
                  <a:path extrusionOk="0" h="2806" w="2806">
                    <a:moveTo>
                      <a:pt x="1396" y="0"/>
                    </a:moveTo>
                    <a:lnTo>
                      <a:pt x="1255" y="13"/>
                    </a:lnTo>
                    <a:lnTo>
                      <a:pt x="1115" y="26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30" y="167"/>
                    </a:lnTo>
                    <a:lnTo>
                      <a:pt x="615" y="244"/>
                    </a:lnTo>
                    <a:lnTo>
                      <a:pt x="513" y="320"/>
                    </a:lnTo>
                    <a:lnTo>
                      <a:pt x="410" y="410"/>
                    </a:lnTo>
                    <a:lnTo>
                      <a:pt x="320" y="513"/>
                    </a:lnTo>
                    <a:lnTo>
                      <a:pt x="244" y="615"/>
                    </a:lnTo>
                    <a:lnTo>
                      <a:pt x="167" y="730"/>
                    </a:lnTo>
                    <a:lnTo>
                      <a:pt x="116" y="858"/>
                    </a:lnTo>
                    <a:lnTo>
                      <a:pt x="64" y="986"/>
                    </a:lnTo>
                    <a:lnTo>
                      <a:pt x="26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50"/>
                    </a:lnTo>
                    <a:lnTo>
                      <a:pt x="26" y="1691"/>
                    </a:lnTo>
                    <a:lnTo>
                      <a:pt x="64" y="1819"/>
                    </a:lnTo>
                    <a:lnTo>
                      <a:pt x="116" y="1947"/>
                    </a:lnTo>
                    <a:lnTo>
                      <a:pt x="167" y="2075"/>
                    </a:lnTo>
                    <a:lnTo>
                      <a:pt x="244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3" y="2485"/>
                    </a:lnTo>
                    <a:lnTo>
                      <a:pt x="615" y="2562"/>
                    </a:lnTo>
                    <a:lnTo>
                      <a:pt x="730" y="2639"/>
                    </a:lnTo>
                    <a:lnTo>
                      <a:pt x="858" y="2690"/>
                    </a:lnTo>
                    <a:lnTo>
                      <a:pt x="986" y="2741"/>
                    </a:lnTo>
                    <a:lnTo>
                      <a:pt x="1115" y="2780"/>
                    </a:lnTo>
                    <a:lnTo>
                      <a:pt x="1255" y="2792"/>
                    </a:lnTo>
                    <a:lnTo>
                      <a:pt x="1396" y="2805"/>
                    </a:lnTo>
                    <a:lnTo>
                      <a:pt x="1550" y="2792"/>
                    </a:lnTo>
                    <a:lnTo>
                      <a:pt x="1678" y="2780"/>
                    </a:lnTo>
                    <a:lnTo>
                      <a:pt x="1819" y="2741"/>
                    </a:lnTo>
                    <a:lnTo>
                      <a:pt x="1947" y="2690"/>
                    </a:lnTo>
                    <a:lnTo>
                      <a:pt x="2075" y="2639"/>
                    </a:lnTo>
                    <a:lnTo>
                      <a:pt x="2190" y="2562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9" y="2075"/>
                    </a:lnTo>
                    <a:lnTo>
                      <a:pt x="2690" y="1947"/>
                    </a:lnTo>
                    <a:lnTo>
                      <a:pt x="2741" y="1819"/>
                    </a:lnTo>
                    <a:lnTo>
                      <a:pt x="2780" y="1691"/>
                    </a:lnTo>
                    <a:lnTo>
                      <a:pt x="2792" y="1550"/>
                    </a:lnTo>
                    <a:lnTo>
                      <a:pt x="2805" y="1396"/>
                    </a:lnTo>
                    <a:lnTo>
                      <a:pt x="2792" y="1255"/>
                    </a:lnTo>
                    <a:lnTo>
                      <a:pt x="2780" y="1115"/>
                    </a:lnTo>
                    <a:lnTo>
                      <a:pt x="2741" y="986"/>
                    </a:lnTo>
                    <a:lnTo>
                      <a:pt x="2690" y="858"/>
                    </a:lnTo>
                    <a:lnTo>
                      <a:pt x="2639" y="730"/>
                    </a:lnTo>
                    <a:lnTo>
                      <a:pt x="2562" y="615"/>
                    </a:lnTo>
                    <a:lnTo>
                      <a:pt x="2485" y="513"/>
                    </a:lnTo>
                    <a:lnTo>
                      <a:pt x="2395" y="410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67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78" y="26"/>
                    </a:lnTo>
                    <a:lnTo>
                      <a:pt x="1550" y="13"/>
                    </a:lnTo>
                    <a:lnTo>
                      <a:pt x="13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1"/>
              <p:cNvSpPr/>
              <p:nvPr/>
            </p:nvSpPr>
            <p:spPr>
              <a:xfrm>
                <a:off x="4818158" y="1035450"/>
                <a:ext cx="142045" cy="142655"/>
              </a:xfrm>
              <a:custGeom>
                <a:rect b="b" l="l" r="r" t="t"/>
                <a:pathLst>
                  <a:path extrusionOk="0" h="2805" w="2793">
                    <a:moveTo>
                      <a:pt x="1397" y="0"/>
                    </a:moveTo>
                    <a:lnTo>
                      <a:pt x="1256" y="13"/>
                    </a:lnTo>
                    <a:lnTo>
                      <a:pt x="1115" y="26"/>
                    </a:lnTo>
                    <a:lnTo>
                      <a:pt x="974" y="64"/>
                    </a:lnTo>
                    <a:lnTo>
                      <a:pt x="846" y="115"/>
                    </a:lnTo>
                    <a:lnTo>
                      <a:pt x="731" y="167"/>
                    </a:lnTo>
                    <a:lnTo>
                      <a:pt x="615" y="243"/>
                    </a:lnTo>
                    <a:lnTo>
                      <a:pt x="500" y="320"/>
                    </a:lnTo>
                    <a:lnTo>
                      <a:pt x="411" y="410"/>
                    </a:lnTo>
                    <a:lnTo>
                      <a:pt x="321" y="512"/>
                    </a:lnTo>
                    <a:lnTo>
                      <a:pt x="231" y="615"/>
                    </a:lnTo>
                    <a:lnTo>
                      <a:pt x="167" y="730"/>
                    </a:lnTo>
                    <a:lnTo>
                      <a:pt x="103" y="858"/>
                    </a:lnTo>
                    <a:lnTo>
                      <a:pt x="65" y="986"/>
                    </a:lnTo>
                    <a:lnTo>
                      <a:pt x="26" y="1127"/>
                    </a:lnTo>
                    <a:lnTo>
                      <a:pt x="1" y="1255"/>
                    </a:lnTo>
                    <a:lnTo>
                      <a:pt x="1" y="1409"/>
                    </a:lnTo>
                    <a:lnTo>
                      <a:pt x="1" y="1550"/>
                    </a:lnTo>
                    <a:lnTo>
                      <a:pt x="26" y="1691"/>
                    </a:lnTo>
                    <a:lnTo>
                      <a:pt x="65" y="1819"/>
                    </a:lnTo>
                    <a:lnTo>
                      <a:pt x="103" y="1947"/>
                    </a:lnTo>
                    <a:lnTo>
                      <a:pt x="167" y="2075"/>
                    </a:lnTo>
                    <a:lnTo>
                      <a:pt x="231" y="2190"/>
                    </a:lnTo>
                    <a:lnTo>
                      <a:pt x="321" y="2293"/>
                    </a:lnTo>
                    <a:lnTo>
                      <a:pt x="411" y="2395"/>
                    </a:lnTo>
                    <a:lnTo>
                      <a:pt x="500" y="2485"/>
                    </a:lnTo>
                    <a:lnTo>
                      <a:pt x="615" y="2562"/>
                    </a:lnTo>
                    <a:lnTo>
                      <a:pt x="731" y="2638"/>
                    </a:lnTo>
                    <a:lnTo>
                      <a:pt x="846" y="2690"/>
                    </a:lnTo>
                    <a:lnTo>
                      <a:pt x="974" y="2741"/>
                    </a:lnTo>
                    <a:lnTo>
                      <a:pt x="1115" y="2779"/>
                    </a:lnTo>
                    <a:lnTo>
                      <a:pt x="1256" y="2792"/>
                    </a:lnTo>
                    <a:lnTo>
                      <a:pt x="1397" y="2805"/>
                    </a:lnTo>
                    <a:lnTo>
                      <a:pt x="1538" y="2792"/>
                    </a:lnTo>
                    <a:lnTo>
                      <a:pt x="1678" y="2779"/>
                    </a:lnTo>
                    <a:lnTo>
                      <a:pt x="1807" y="2741"/>
                    </a:lnTo>
                    <a:lnTo>
                      <a:pt x="1947" y="2690"/>
                    </a:lnTo>
                    <a:lnTo>
                      <a:pt x="2063" y="2638"/>
                    </a:lnTo>
                    <a:lnTo>
                      <a:pt x="2178" y="2562"/>
                    </a:lnTo>
                    <a:lnTo>
                      <a:pt x="2293" y="2485"/>
                    </a:lnTo>
                    <a:lnTo>
                      <a:pt x="2383" y="2395"/>
                    </a:lnTo>
                    <a:lnTo>
                      <a:pt x="2473" y="2293"/>
                    </a:lnTo>
                    <a:lnTo>
                      <a:pt x="2562" y="2190"/>
                    </a:lnTo>
                    <a:lnTo>
                      <a:pt x="2626" y="2075"/>
                    </a:lnTo>
                    <a:lnTo>
                      <a:pt x="2690" y="1947"/>
                    </a:lnTo>
                    <a:lnTo>
                      <a:pt x="2729" y="1819"/>
                    </a:lnTo>
                    <a:lnTo>
                      <a:pt x="2767" y="1691"/>
                    </a:lnTo>
                    <a:lnTo>
                      <a:pt x="2793" y="1550"/>
                    </a:lnTo>
                    <a:lnTo>
                      <a:pt x="2793" y="1409"/>
                    </a:lnTo>
                    <a:lnTo>
                      <a:pt x="2793" y="1255"/>
                    </a:lnTo>
                    <a:lnTo>
                      <a:pt x="2767" y="1127"/>
                    </a:lnTo>
                    <a:lnTo>
                      <a:pt x="2729" y="986"/>
                    </a:lnTo>
                    <a:lnTo>
                      <a:pt x="2690" y="858"/>
                    </a:lnTo>
                    <a:lnTo>
                      <a:pt x="2626" y="730"/>
                    </a:lnTo>
                    <a:lnTo>
                      <a:pt x="2562" y="615"/>
                    </a:lnTo>
                    <a:lnTo>
                      <a:pt x="2473" y="512"/>
                    </a:lnTo>
                    <a:lnTo>
                      <a:pt x="2383" y="410"/>
                    </a:lnTo>
                    <a:lnTo>
                      <a:pt x="2293" y="320"/>
                    </a:lnTo>
                    <a:lnTo>
                      <a:pt x="2178" y="243"/>
                    </a:lnTo>
                    <a:lnTo>
                      <a:pt x="2063" y="167"/>
                    </a:lnTo>
                    <a:lnTo>
                      <a:pt x="1947" y="115"/>
                    </a:lnTo>
                    <a:lnTo>
                      <a:pt x="1807" y="64"/>
                    </a:lnTo>
                    <a:lnTo>
                      <a:pt x="1678" y="26"/>
                    </a:lnTo>
                    <a:lnTo>
                      <a:pt x="1538" y="13"/>
                    </a:lnTo>
                    <a:lnTo>
                      <a:pt x="13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5542510" y="3991348"/>
                <a:ext cx="142655" cy="142706"/>
              </a:xfrm>
              <a:custGeom>
                <a:rect b="b" l="l" r="r" t="t"/>
                <a:pathLst>
                  <a:path extrusionOk="0" h="2806" w="2805">
                    <a:moveTo>
                      <a:pt x="1409" y="0"/>
                    </a:moveTo>
                    <a:lnTo>
                      <a:pt x="1268" y="13"/>
                    </a:lnTo>
                    <a:lnTo>
                      <a:pt x="1127" y="39"/>
                    </a:lnTo>
                    <a:lnTo>
                      <a:pt x="986" y="64"/>
                    </a:lnTo>
                    <a:lnTo>
                      <a:pt x="858" y="116"/>
                    </a:lnTo>
                    <a:lnTo>
                      <a:pt x="743" y="180"/>
                    </a:lnTo>
                    <a:lnTo>
                      <a:pt x="628" y="244"/>
                    </a:lnTo>
                    <a:lnTo>
                      <a:pt x="512" y="320"/>
                    </a:lnTo>
                    <a:lnTo>
                      <a:pt x="410" y="423"/>
                    </a:lnTo>
                    <a:lnTo>
                      <a:pt x="320" y="513"/>
                    </a:lnTo>
                    <a:lnTo>
                      <a:pt x="243" y="628"/>
                    </a:lnTo>
                    <a:lnTo>
                      <a:pt x="179" y="743"/>
                    </a:lnTo>
                    <a:lnTo>
                      <a:pt x="115" y="858"/>
                    </a:lnTo>
                    <a:lnTo>
                      <a:pt x="64" y="986"/>
                    </a:lnTo>
                    <a:lnTo>
                      <a:pt x="38" y="1127"/>
                    </a:lnTo>
                    <a:lnTo>
                      <a:pt x="13" y="1268"/>
                    </a:lnTo>
                    <a:lnTo>
                      <a:pt x="0" y="1409"/>
                    </a:lnTo>
                    <a:lnTo>
                      <a:pt x="13" y="1550"/>
                    </a:lnTo>
                    <a:lnTo>
                      <a:pt x="38" y="1691"/>
                    </a:lnTo>
                    <a:lnTo>
                      <a:pt x="64" y="1819"/>
                    </a:lnTo>
                    <a:lnTo>
                      <a:pt x="115" y="1947"/>
                    </a:lnTo>
                    <a:lnTo>
                      <a:pt x="179" y="2075"/>
                    </a:lnTo>
                    <a:lnTo>
                      <a:pt x="243" y="2190"/>
                    </a:lnTo>
                    <a:lnTo>
                      <a:pt x="320" y="2293"/>
                    </a:lnTo>
                    <a:lnTo>
                      <a:pt x="410" y="2395"/>
                    </a:lnTo>
                    <a:lnTo>
                      <a:pt x="512" y="2485"/>
                    </a:lnTo>
                    <a:lnTo>
                      <a:pt x="628" y="2575"/>
                    </a:lnTo>
                    <a:lnTo>
                      <a:pt x="743" y="2639"/>
                    </a:lnTo>
                    <a:lnTo>
                      <a:pt x="858" y="2703"/>
                    </a:lnTo>
                    <a:lnTo>
                      <a:pt x="986" y="2741"/>
                    </a:lnTo>
                    <a:lnTo>
                      <a:pt x="1127" y="2780"/>
                    </a:lnTo>
                    <a:lnTo>
                      <a:pt x="1268" y="2805"/>
                    </a:lnTo>
                    <a:lnTo>
                      <a:pt x="1550" y="2805"/>
                    </a:lnTo>
                    <a:lnTo>
                      <a:pt x="1691" y="2780"/>
                    </a:lnTo>
                    <a:lnTo>
                      <a:pt x="1819" y="2741"/>
                    </a:lnTo>
                    <a:lnTo>
                      <a:pt x="1947" y="2703"/>
                    </a:lnTo>
                    <a:lnTo>
                      <a:pt x="2075" y="2639"/>
                    </a:lnTo>
                    <a:lnTo>
                      <a:pt x="2190" y="2575"/>
                    </a:lnTo>
                    <a:lnTo>
                      <a:pt x="2293" y="2485"/>
                    </a:lnTo>
                    <a:lnTo>
                      <a:pt x="2395" y="2395"/>
                    </a:lnTo>
                    <a:lnTo>
                      <a:pt x="2485" y="2293"/>
                    </a:lnTo>
                    <a:lnTo>
                      <a:pt x="2562" y="2190"/>
                    </a:lnTo>
                    <a:lnTo>
                      <a:pt x="2638" y="2075"/>
                    </a:lnTo>
                    <a:lnTo>
                      <a:pt x="2702" y="1947"/>
                    </a:lnTo>
                    <a:lnTo>
                      <a:pt x="2741" y="1819"/>
                    </a:lnTo>
                    <a:lnTo>
                      <a:pt x="2779" y="1691"/>
                    </a:lnTo>
                    <a:lnTo>
                      <a:pt x="2805" y="1550"/>
                    </a:lnTo>
                    <a:lnTo>
                      <a:pt x="2805" y="1409"/>
                    </a:lnTo>
                    <a:lnTo>
                      <a:pt x="2805" y="1268"/>
                    </a:lnTo>
                    <a:lnTo>
                      <a:pt x="2779" y="1127"/>
                    </a:lnTo>
                    <a:lnTo>
                      <a:pt x="2741" y="986"/>
                    </a:lnTo>
                    <a:lnTo>
                      <a:pt x="2702" y="858"/>
                    </a:lnTo>
                    <a:lnTo>
                      <a:pt x="2638" y="743"/>
                    </a:lnTo>
                    <a:lnTo>
                      <a:pt x="2562" y="628"/>
                    </a:lnTo>
                    <a:lnTo>
                      <a:pt x="2485" y="513"/>
                    </a:lnTo>
                    <a:lnTo>
                      <a:pt x="2395" y="423"/>
                    </a:lnTo>
                    <a:lnTo>
                      <a:pt x="2293" y="320"/>
                    </a:lnTo>
                    <a:lnTo>
                      <a:pt x="2190" y="244"/>
                    </a:lnTo>
                    <a:lnTo>
                      <a:pt x="2075" y="180"/>
                    </a:lnTo>
                    <a:lnTo>
                      <a:pt x="1947" y="116"/>
                    </a:lnTo>
                    <a:lnTo>
                      <a:pt x="1819" y="64"/>
                    </a:lnTo>
                    <a:lnTo>
                      <a:pt x="1691" y="39"/>
                    </a:lnTo>
                    <a:lnTo>
                      <a:pt x="1550" y="13"/>
                    </a:lnTo>
                    <a:lnTo>
                      <a:pt x="14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>
                <a:off x="5542510" y="4191317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1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0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5"/>
                    </a:lnTo>
                    <a:lnTo>
                      <a:pt x="0" y="1396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2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8"/>
                    </a:lnTo>
                    <a:lnTo>
                      <a:pt x="1127" y="2767"/>
                    </a:lnTo>
                    <a:lnTo>
                      <a:pt x="1268" y="2792"/>
                    </a:lnTo>
                    <a:lnTo>
                      <a:pt x="1550" y="2792"/>
                    </a:lnTo>
                    <a:lnTo>
                      <a:pt x="1691" y="2767"/>
                    </a:lnTo>
                    <a:lnTo>
                      <a:pt x="1819" y="2728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2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6"/>
                    </a:lnTo>
                    <a:lnTo>
                      <a:pt x="2805" y="1255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0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1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>
                <a:off x="5542510" y="4390624"/>
                <a:ext cx="142655" cy="142045"/>
              </a:xfrm>
              <a:custGeom>
                <a:rect b="b" l="l" r="r" t="t"/>
                <a:pathLst>
                  <a:path extrusionOk="0" h="2793" w="2805">
                    <a:moveTo>
                      <a:pt x="1268" y="0"/>
                    </a:moveTo>
                    <a:lnTo>
                      <a:pt x="1127" y="26"/>
                    </a:lnTo>
                    <a:lnTo>
                      <a:pt x="986" y="52"/>
                    </a:lnTo>
                    <a:lnTo>
                      <a:pt x="858" y="103"/>
                    </a:lnTo>
                    <a:lnTo>
                      <a:pt x="743" y="167"/>
                    </a:lnTo>
                    <a:lnTo>
                      <a:pt x="628" y="231"/>
                    </a:lnTo>
                    <a:lnTo>
                      <a:pt x="512" y="308"/>
                    </a:lnTo>
                    <a:lnTo>
                      <a:pt x="410" y="410"/>
                    </a:lnTo>
                    <a:lnTo>
                      <a:pt x="320" y="500"/>
                    </a:lnTo>
                    <a:lnTo>
                      <a:pt x="243" y="615"/>
                    </a:lnTo>
                    <a:lnTo>
                      <a:pt x="179" y="731"/>
                    </a:lnTo>
                    <a:lnTo>
                      <a:pt x="115" y="846"/>
                    </a:lnTo>
                    <a:lnTo>
                      <a:pt x="64" y="974"/>
                    </a:lnTo>
                    <a:lnTo>
                      <a:pt x="38" y="1115"/>
                    </a:lnTo>
                    <a:lnTo>
                      <a:pt x="13" y="1256"/>
                    </a:lnTo>
                    <a:lnTo>
                      <a:pt x="0" y="1397"/>
                    </a:lnTo>
                    <a:lnTo>
                      <a:pt x="13" y="1537"/>
                    </a:lnTo>
                    <a:lnTo>
                      <a:pt x="38" y="1678"/>
                    </a:lnTo>
                    <a:lnTo>
                      <a:pt x="64" y="1806"/>
                    </a:lnTo>
                    <a:lnTo>
                      <a:pt x="115" y="1934"/>
                    </a:lnTo>
                    <a:lnTo>
                      <a:pt x="179" y="2063"/>
                    </a:lnTo>
                    <a:lnTo>
                      <a:pt x="243" y="2178"/>
                    </a:lnTo>
                    <a:lnTo>
                      <a:pt x="320" y="2280"/>
                    </a:lnTo>
                    <a:lnTo>
                      <a:pt x="410" y="2383"/>
                    </a:lnTo>
                    <a:lnTo>
                      <a:pt x="512" y="2472"/>
                    </a:lnTo>
                    <a:lnTo>
                      <a:pt x="628" y="2562"/>
                    </a:lnTo>
                    <a:lnTo>
                      <a:pt x="743" y="2626"/>
                    </a:lnTo>
                    <a:lnTo>
                      <a:pt x="858" y="2690"/>
                    </a:lnTo>
                    <a:lnTo>
                      <a:pt x="986" y="2729"/>
                    </a:lnTo>
                    <a:lnTo>
                      <a:pt x="1127" y="2767"/>
                    </a:lnTo>
                    <a:lnTo>
                      <a:pt x="1268" y="2793"/>
                    </a:lnTo>
                    <a:lnTo>
                      <a:pt x="1550" y="2793"/>
                    </a:lnTo>
                    <a:lnTo>
                      <a:pt x="1691" y="2767"/>
                    </a:lnTo>
                    <a:lnTo>
                      <a:pt x="1819" y="2729"/>
                    </a:lnTo>
                    <a:lnTo>
                      <a:pt x="1947" y="2690"/>
                    </a:lnTo>
                    <a:lnTo>
                      <a:pt x="2075" y="2626"/>
                    </a:lnTo>
                    <a:lnTo>
                      <a:pt x="2190" y="2562"/>
                    </a:lnTo>
                    <a:lnTo>
                      <a:pt x="2293" y="2472"/>
                    </a:lnTo>
                    <a:lnTo>
                      <a:pt x="2395" y="2383"/>
                    </a:lnTo>
                    <a:lnTo>
                      <a:pt x="2485" y="2280"/>
                    </a:lnTo>
                    <a:lnTo>
                      <a:pt x="2562" y="2178"/>
                    </a:lnTo>
                    <a:lnTo>
                      <a:pt x="2638" y="2063"/>
                    </a:lnTo>
                    <a:lnTo>
                      <a:pt x="2702" y="1934"/>
                    </a:lnTo>
                    <a:lnTo>
                      <a:pt x="2741" y="1806"/>
                    </a:lnTo>
                    <a:lnTo>
                      <a:pt x="2779" y="1678"/>
                    </a:lnTo>
                    <a:lnTo>
                      <a:pt x="2805" y="1537"/>
                    </a:lnTo>
                    <a:lnTo>
                      <a:pt x="2805" y="1397"/>
                    </a:lnTo>
                    <a:lnTo>
                      <a:pt x="2805" y="1256"/>
                    </a:lnTo>
                    <a:lnTo>
                      <a:pt x="2779" y="1115"/>
                    </a:lnTo>
                    <a:lnTo>
                      <a:pt x="2741" y="974"/>
                    </a:lnTo>
                    <a:lnTo>
                      <a:pt x="2702" y="846"/>
                    </a:lnTo>
                    <a:lnTo>
                      <a:pt x="2638" y="731"/>
                    </a:lnTo>
                    <a:lnTo>
                      <a:pt x="2562" y="615"/>
                    </a:lnTo>
                    <a:lnTo>
                      <a:pt x="2485" y="500"/>
                    </a:lnTo>
                    <a:lnTo>
                      <a:pt x="2395" y="410"/>
                    </a:lnTo>
                    <a:lnTo>
                      <a:pt x="2293" y="308"/>
                    </a:lnTo>
                    <a:lnTo>
                      <a:pt x="2190" y="231"/>
                    </a:lnTo>
                    <a:lnTo>
                      <a:pt x="2075" y="167"/>
                    </a:lnTo>
                    <a:lnTo>
                      <a:pt x="1947" y="103"/>
                    </a:lnTo>
                    <a:lnTo>
                      <a:pt x="1819" y="52"/>
                    </a:lnTo>
                    <a:lnTo>
                      <a:pt x="1691" y="26"/>
                    </a:lnTo>
                    <a:lnTo>
                      <a:pt x="155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3805297" y="2157096"/>
                <a:ext cx="282768" cy="215636"/>
              </a:xfrm>
              <a:custGeom>
                <a:rect b="b" l="l" r="r" t="t"/>
                <a:pathLst>
                  <a:path extrusionOk="0" h="4240" w="5560">
                    <a:moveTo>
                      <a:pt x="0" y="0"/>
                    </a:moveTo>
                    <a:lnTo>
                      <a:pt x="0" y="4240"/>
                    </a:lnTo>
                    <a:lnTo>
                      <a:pt x="5559" y="4240"/>
                    </a:ln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0FF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>
                <a:off x="4126406" y="2230686"/>
                <a:ext cx="891125" cy="756963"/>
              </a:xfrm>
              <a:custGeom>
                <a:rect b="b" l="l" r="r" t="t"/>
                <a:pathLst>
                  <a:path extrusionOk="0" h="14884" w="17522">
                    <a:moveTo>
                      <a:pt x="8684" y="0"/>
                    </a:moveTo>
                    <a:lnTo>
                      <a:pt x="8377" y="13"/>
                    </a:lnTo>
                    <a:lnTo>
                      <a:pt x="8082" y="52"/>
                    </a:lnTo>
                    <a:lnTo>
                      <a:pt x="7788" y="103"/>
                    </a:lnTo>
                    <a:lnTo>
                      <a:pt x="7506" y="180"/>
                    </a:lnTo>
                    <a:lnTo>
                      <a:pt x="7224" y="282"/>
                    </a:lnTo>
                    <a:lnTo>
                      <a:pt x="6955" y="398"/>
                    </a:lnTo>
                    <a:lnTo>
                      <a:pt x="6712" y="538"/>
                    </a:lnTo>
                    <a:lnTo>
                      <a:pt x="6469" y="692"/>
                    </a:lnTo>
                    <a:lnTo>
                      <a:pt x="6238" y="859"/>
                    </a:lnTo>
                    <a:lnTo>
                      <a:pt x="6020" y="1038"/>
                    </a:lnTo>
                    <a:lnTo>
                      <a:pt x="5815" y="1243"/>
                    </a:lnTo>
                    <a:lnTo>
                      <a:pt x="5623" y="1461"/>
                    </a:lnTo>
                    <a:lnTo>
                      <a:pt x="5444" y="1691"/>
                    </a:lnTo>
                    <a:lnTo>
                      <a:pt x="5290" y="1934"/>
                    </a:lnTo>
                    <a:lnTo>
                      <a:pt x="5149" y="2178"/>
                    </a:lnTo>
                    <a:lnTo>
                      <a:pt x="5034" y="2447"/>
                    </a:lnTo>
                    <a:lnTo>
                      <a:pt x="4906" y="2370"/>
                    </a:lnTo>
                    <a:lnTo>
                      <a:pt x="4778" y="2293"/>
                    </a:lnTo>
                    <a:lnTo>
                      <a:pt x="4637" y="2229"/>
                    </a:lnTo>
                    <a:lnTo>
                      <a:pt x="4483" y="2178"/>
                    </a:lnTo>
                    <a:lnTo>
                      <a:pt x="4343" y="2139"/>
                    </a:lnTo>
                    <a:lnTo>
                      <a:pt x="4189" y="2101"/>
                    </a:lnTo>
                    <a:lnTo>
                      <a:pt x="4022" y="2088"/>
                    </a:lnTo>
                    <a:lnTo>
                      <a:pt x="3869" y="2075"/>
                    </a:lnTo>
                    <a:lnTo>
                      <a:pt x="3651" y="2088"/>
                    </a:lnTo>
                    <a:lnTo>
                      <a:pt x="3446" y="2127"/>
                    </a:lnTo>
                    <a:lnTo>
                      <a:pt x="3254" y="2178"/>
                    </a:lnTo>
                    <a:lnTo>
                      <a:pt x="3062" y="2242"/>
                    </a:lnTo>
                    <a:lnTo>
                      <a:pt x="2882" y="2332"/>
                    </a:lnTo>
                    <a:lnTo>
                      <a:pt x="2716" y="2434"/>
                    </a:lnTo>
                    <a:lnTo>
                      <a:pt x="2562" y="2549"/>
                    </a:lnTo>
                    <a:lnTo>
                      <a:pt x="2409" y="2690"/>
                    </a:lnTo>
                    <a:lnTo>
                      <a:pt x="2281" y="2831"/>
                    </a:lnTo>
                    <a:lnTo>
                      <a:pt x="2165" y="2985"/>
                    </a:lnTo>
                    <a:lnTo>
                      <a:pt x="2050" y="3164"/>
                    </a:lnTo>
                    <a:lnTo>
                      <a:pt x="1973" y="3343"/>
                    </a:lnTo>
                    <a:lnTo>
                      <a:pt x="1896" y="3523"/>
                    </a:lnTo>
                    <a:lnTo>
                      <a:pt x="1845" y="3728"/>
                    </a:lnTo>
                    <a:lnTo>
                      <a:pt x="1819" y="3933"/>
                    </a:lnTo>
                    <a:lnTo>
                      <a:pt x="1807" y="4137"/>
                    </a:lnTo>
                    <a:lnTo>
                      <a:pt x="1819" y="4317"/>
                    </a:lnTo>
                    <a:lnTo>
                      <a:pt x="1845" y="4483"/>
                    </a:lnTo>
                    <a:lnTo>
                      <a:pt x="1883" y="4650"/>
                    </a:lnTo>
                    <a:lnTo>
                      <a:pt x="1922" y="4803"/>
                    </a:lnTo>
                    <a:lnTo>
                      <a:pt x="1717" y="4893"/>
                    </a:lnTo>
                    <a:lnTo>
                      <a:pt x="1525" y="5008"/>
                    </a:lnTo>
                    <a:lnTo>
                      <a:pt x="1333" y="5136"/>
                    </a:lnTo>
                    <a:lnTo>
                      <a:pt x="1153" y="5265"/>
                    </a:lnTo>
                    <a:lnTo>
                      <a:pt x="987" y="5418"/>
                    </a:lnTo>
                    <a:lnTo>
                      <a:pt x="820" y="5572"/>
                    </a:lnTo>
                    <a:lnTo>
                      <a:pt x="680" y="5751"/>
                    </a:lnTo>
                    <a:lnTo>
                      <a:pt x="539" y="5931"/>
                    </a:lnTo>
                    <a:lnTo>
                      <a:pt x="423" y="6123"/>
                    </a:lnTo>
                    <a:lnTo>
                      <a:pt x="321" y="6328"/>
                    </a:lnTo>
                    <a:lnTo>
                      <a:pt x="218" y="6533"/>
                    </a:lnTo>
                    <a:lnTo>
                      <a:pt x="142" y="6750"/>
                    </a:lnTo>
                    <a:lnTo>
                      <a:pt x="90" y="6981"/>
                    </a:lnTo>
                    <a:lnTo>
                      <a:pt x="39" y="7211"/>
                    </a:lnTo>
                    <a:lnTo>
                      <a:pt x="14" y="7442"/>
                    </a:lnTo>
                    <a:lnTo>
                      <a:pt x="1" y="7685"/>
                    </a:lnTo>
                    <a:lnTo>
                      <a:pt x="14" y="7916"/>
                    </a:lnTo>
                    <a:lnTo>
                      <a:pt x="39" y="8159"/>
                    </a:lnTo>
                    <a:lnTo>
                      <a:pt x="78" y="8377"/>
                    </a:lnTo>
                    <a:lnTo>
                      <a:pt x="142" y="8607"/>
                    </a:lnTo>
                    <a:lnTo>
                      <a:pt x="218" y="8812"/>
                    </a:lnTo>
                    <a:lnTo>
                      <a:pt x="308" y="9030"/>
                    </a:lnTo>
                    <a:lnTo>
                      <a:pt x="411" y="9222"/>
                    </a:lnTo>
                    <a:lnTo>
                      <a:pt x="526" y="9414"/>
                    </a:lnTo>
                    <a:lnTo>
                      <a:pt x="667" y="9594"/>
                    </a:lnTo>
                    <a:lnTo>
                      <a:pt x="808" y="9760"/>
                    </a:lnTo>
                    <a:lnTo>
                      <a:pt x="961" y="9927"/>
                    </a:lnTo>
                    <a:lnTo>
                      <a:pt x="1128" y="10080"/>
                    </a:lnTo>
                    <a:lnTo>
                      <a:pt x="1307" y="10208"/>
                    </a:lnTo>
                    <a:lnTo>
                      <a:pt x="1486" y="10336"/>
                    </a:lnTo>
                    <a:lnTo>
                      <a:pt x="1679" y="10452"/>
                    </a:lnTo>
                    <a:lnTo>
                      <a:pt x="1883" y="10541"/>
                    </a:lnTo>
                    <a:lnTo>
                      <a:pt x="1858" y="10669"/>
                    </a:lnTo>
                    <a:lnTo>
                      <a:pt x="1832" y="10810"/>
                    </a:lnTo>
                    <a:lnTo>
                      <a:pt x="1819" y="10938"/>
                    </a:lnTo>
                    <a:lnTo>
                      <a:pt x="1807" y="11079"/>
                    </a:lnTo>
                    <a:lnTo>
                      <a:pt x="1819" y="11284"/>
                    </a:lnTo>
                    <a:lnTo>
                      <a:pt x="1845" y="11489"/>
                    </a:lnTo>
                    <a:lnTo>
                      <a:pt x="1896" y="11694"/>
                    </a:lnTo>
                    <a:lnTo>
                      <a:pt x="1973" y="11873"/>
                    </a:lnTo>
                    <a:lnTo>
                      <a:pt x="2050" y="12066"/>
                    </a:lnTo>
                    <a:lnTo>
                      <a:pt x="2165" y="12232"/>
                    </a:lnTo>
                    <a:lnTo>
                      <a:pt x="2281" y="12386"/>
                    </a:lnTo>
                    <a:lnTo>
                      <a:pt x="2409" y="12539"/>
                    </a:lnTo>
                    <a:lnTo>
                      <a:pt x="2562" y="12668"/>
                    </a:lnTo>
                    <a:lnTo>
                      <a:pt x="2716" y="12783"/>
                    </a:lnTo>
                    <a:lnTo>
                      <a:pt x="2882" y="12885"/>
                    </a:lnTo>
                    <a:lnTo>
                      <a:pt x="3062" y="12975"/>
                    </a:lnTo>
                    <a:lnTo>
                      <a:pt x="3254" y="13039"/>
                    </a:lnTo>
                    <a:lnTo>
                      <a:pt x="3446" y="13090"/>
                    </a:lnTo>
                    <a:lnTo>
                      <a:pt x="3651" y="13129"/>
                    </a:lnTo>
                    <a:lnTo>
                      <a:pt x="3869" y="13141"/>
                    </a:lnTo>
                    <a:lnTo>
                      <a:pt x="4022" y="13129"/>
                    </a:lnTo>
                    <a:lnTo>
                      <a:pt x="4176" y="13103"/>
                    </a:lnTo>
                    <a:lnTo>
                      <a:pt x="4330" y="13077"/>
                    </a:lnTo>
                    <a:lnTo>
                      <a:pt x="4471" y="13039"/>
                    </a:lnTo>
                    <a:lnTo>
                      <a:pt x="4548" y="13231"/>
                    </a:lnTo>
                    <a:lnTo>
                      <a:pt x="4637" y="13423"/>
                    </a:lnTo>
                    <a:lnTo>
                      <a:pt x="4752" y="13602"/>
                    </a:lnTo>
                    <a:lnTo>
                      <a:pt x="4868" y="13782"/>
                    </a:lnTo>
                    <a:lnTo>
                      <a:pt x="4996" y="13935"/>
                    </a:lnTo>
                    <a:lnTo>
                      <a:pt x="5137" y="14089"/>
                    </a:lnTo>
                    <a:lnTo>
                      <a:pt x="5290" y="14230"/>
                    </a:lnTo>
                    <a:lnTo>
                      <a:pt x="5457" y="14358"/>
                    </a:lnTo>
                    <a:lnTo>
                      <a:pt x="5623" y="14473"/>
                    </a:lnTo>
                    <a:lnTo>
                      <a:pt x="5815" y="14576"/>
                    </a:lnTo>
                    <a:lnTo>
                      <a:pt x="6008" y="14666"/>
                    </a:lnTo>
                    <a:lnTo>
                      <a:pt x="6200" y="14742"/>
                    </a:lnTo>
                    <a:lnTo>
                      <a:pt x="6405" y="14806"/>
                    </a:lnTo>
                    <a:lnTo>
                      <a:pt x="6622" y="14845"/>
                    </a:lnTo>
                    <a:lnTo>
                      <a:pt x="6840" y="14870"/>
                    </a:lnTo>
                    <a:lnTo>
                      <a:pt x="7058" y="14883"/>
                    </a:lnTo>
                    <a:lnTo>
                      <a:pt x="7327" y="14870"/>
                    </a:lnTo>
                    <a:lnTo>
                      <a:pt x="7596" y="14832"/>
                    </a:lnTo>
                    <a:lnTo>
                      <a:pt x="7852" y="14768"/>
                    </a:lnTo>
                    <a:lnTo>
                      <a:pt x="8108" y="14678"/>
                    </a:lnTo>
                    <a:lnTo>
                      <a:pt x="8339" y="14563"/>
                    </a:lnTo>
                    <a:lnTo>
                      <a:pt x="8556" y="14435"/>
                    </a:lnTo>
                    <a:lnTo>
                      <a:pt x="8761" y="14281"/>
                    </a:lnTo>
                    <a:lnTo>
                      <a:pt x="8966" y="14102"/>
                    </a:lnTo>
                    <a:lnTo>
                      <a:pt x="9133" y="13923"/>
                    </a:lnTo>
                    <a:lnTo>
                      <a:pt x="9299" y="13718"/>
                    </a:lnTo>
                    <a:lnTo>
                      <a:pt x="9427" y="13500"/>
                    </a:lnTo>
                    <a:lnTo>
                      <a:pt x="9543" y="13269"/>
                    </a:lnTo>
                    <a:lnTo>
                      <a:pt x="9645" y="13026"/>
                    </a:lnTo>
                    <a:lnTo>
                      <a:pt x="9722" y="12770"/>
                    </a:lnTo>
                    <a:lnTo>
                      <a:pt x="9760" y="12501"/>
                    </a:lnTo>
                    <a:lnTo>
                      <a:pt x="9786" y="12232"/>
                    </a:lnTo>
                    <a:lnTo>
                      <a:pt x="9888" y="12296"/>
                    </a:lnTo>
                    <a:lnTo>
                      <a:pt x="9991" y="12347"/>
                    </a:lnTo>
                    <a:lnTo>
                      <a:pt x="10106" y="12386"/>
                    </a:lnTo>
                    <a:lnTo>
                      <a:pt x="10221" y="12424"/>
                    </a:lnTo>
                    <a:lnTo>
                      <a:pt x="10337" y="12463"/>
                    </a:lnTo>
                    <a:lnTo>
                      <a:pt x="10452" y="12488"/>
                    </a:lnTo>
                    <a:lnTo>
                      <a:pt x="10580" y="12501"/>
                    </a:lnTo>
                    <a:lnTo>
                      <a:pt x="10708" y="12501"/>
                    </a:lnTo>
                    <a:lnTo>
                      <a:pt x="10913" y="12488"/>
                    </a:lnTo>
                    <a:lnTo>
                      <a:pt x="11105" y="12450"/>
                    </a:lnTo>
                    <a:lnTo>
                      <a:pt x="11284" y="12399"/>
                    </a:lnTo>
                    <a:lnTo>
                      <a:pt x="11464" y="12322"/>
                    </a:lnTo>
                    <a:lnTo>
                      <a:pt x="11630" y="12232"/>
                    </a:lnTo>
                    <a:lnTo>
                      <a:pt x="11784" y="12117"/>
                    </a:lnTo>
                    <a:lnTo>
                      <a:pt x="11925" y="11989"/>
                    </a:lnTo>
                    <a:lnTo>
                      <a:pt x="12053" y="11848"/>
                    </a:lnTo>
                    <a:lnTo>
                      <a:pt x="12168" y="11950"/>
                    </a:lnTo>
                    <a:lnTo>
                      <a:pt x="12283" y="12027"/>
                    </a:lnTo>
                    <a:lnTo>
                      <a:pt x="12412" y="12104"/>
                    </a:lnTo>
                    <a:lnTo>
                      <a:pt x="12552" y="12168"/>
                    </a:lnTo>
                    <a:lnTo>
                      <a:pt x="12693" y="12206"/>
                    </a:lnTo>
                    <a:lnTo>
                      <a:pt x="12834" y="12245"/>
                    </a:lnTo>
                    <a:lnTo>
                      <a:pt x="12988" y="12270"/>
                    </a:lnTo>
                    <a:lnTo>
                      <a:pt x="13308" y="12270"/>
                    </a:lnTo>
                    <a:lnTo>
                      <a:pt x="13462" y="12245"/>
                    </a:lnTo>
                    <a:lnTo>
                      <a:pt x="13603" y="12206"/>
                    </a:lnTo>
                    <a:lnTo>
                      <a:pt x="13744" y="12155"/>
                    </a:lnTo>
                    <a:lnTo>
                      <a:pt x="13884" y="12104"/>
                    </a:lnTo>
                    <a:lnTo>
                      <a:pt x="14013" y="12027"/>
                    </a:lnTo>
                    <a:lnTo>
                      <a:pt x="14128" y="11937"/>
                    </a:lnTo>
                    <a:lnTo>
                      <a:pt x="14243" y="11848"/>
                    </a:lnTo>
                    <a:lnTo>
                      <a:pt x="14346" y="11733"/>
                    </a:lnTo>
                    <a:lnTo>
                      <a:pt x="14448" y="11617"/>
                    </a:lnTo>
                    <a:lnTo>
                      <a:pt x="14525" y="11502"/>
                    </a:lnTo>
                    <a:lnTo>
                      <a:pt x="14602" y="11361"/>
                    </a:lnTo>
                    <a:lnTo>
                      <a:pt x="14653" y="11233"/>
                    </a:lnTo>
                    <a:lnTo>
                      <a:pt x="14704" y="11079"/>
                    </a:lnTo>
                    <a:lnTo>
                      <a:pt x="14743" y="10938"/>
                    </a:lnTo>
                    <a:lnTo>
                      <a:pt x="14755" y="10785"/>
                    </a:lnTo>
                    <a:lnTo>
                      <a:pt x="15050" y="10734"/>
                    </a:lnTo>
                    <a:lnTo>
                      <a:pt x="15319" y="10657"/>
                    </a:lnTo>
                    <a:lnTo>
                      <a:pt x="15588" y="10567"/>
                    </a:lnTo>
                    <a:lnTo>
                      <a:pt x="15844" y="10452"/>
                    </a:lnTo>
                    <a:lnTo>
                      <a:pt x="16087" y="10311"/>
                    </a:lnTo>
                    <a:lnTo>
                      <a:pt x="16318" y="10144"/>
                    </a:lnTo>
                    <a:lnTo>
                      <a:pt x="16536" y="9965"/>
                    </a:lnTo>
                    <a:lnTo>
                      <a:pt x="16728" y="9773"/>
                    </a:lnTo>
                    <a:lnTo>
                      <a:pt x="16907" y="9555"/>
                    </a:lnTo>
                    <a:lnTo>
                      <a:pt x="17061" y="9325"/>
                    </a:lnTo>
                    <a:lnTo>
                      <a:pt x="17202" y="9081"/>
                    </a:lnTo>
                    <a:lnTo>
                      <a:pt x="17317" y="8812"/>
                    </a:lnTo>
                    <a:lnTo>
                      <a:pt x="17407" y="8543"/>
                    </a:lnTo>
                    <a:lnTo>
                      <a:pt x="17471" y="8274"/>
                    </a:lnTo>
                    <a:lnTo>
                      <a:pt x="17509" y="7980"/>
                    </a:lnTo>
                    <a:lnTo>
                      <a:pt x="17522" y="7685"/>
                    </a:lnTo>
                    <a:lnTo>
                      <a:pt x="17522" y="7429"/>
                    </a:lnTo>
                    <a:lnTo>
                      <a:pt x="17483" y="7186"/>
                    </a:lnTo>
                    <a:lnTo>
                      <a:pt x="17445" y="6955"/>
                    </a:lnTo>
                    <a:lnTo>
                      <a:pt x="17381" y="6725"/>
                    </a:lnTo>
                    <a:lnTo>
                      <a:pt x="17291" y="6494"/>
                    </a:lnTo>
                    <a:lnTo>
                      <a:pt x="17202" y="6289"/>
                    </a:lnTo>
                    <a:lnTo>
                      <a:pt x="17086" y="6084"/>
                    </a:lnTo>
                    <a:lnTo>
                      <a:pt x="16958" y="5879"/>
                    </a:lnTo>
                    <a:lnTo>
                      <a:pt x="16817" y="5700"/>
                    </a:lnTo>
                    <a:lnTo>
                      <a:pt x="16664" y="5521"/>
                    </a:lnTo>
                    <a:lnTo>
                      <a:pt x="16497" y="5367"/>
                    </a:lnTo>
                    <a:lnTo>
                      <a:pt x="16318" y="5213"/>
                    </a:lnTo>
                    <a:lnTo>
                      <a:pt x="16126" y="5085"/>
                    </a:lnTo>
                    <a:lnTo>
                      <a:pt x="15921" y="4957"/>
                    </a:lnTo>
                    <a:lnTo>
                      <a:pt x="15716" y="4855"/>
                    </a:lnTo>
                    <a:lnTo>
                      <a:pt x="15498" y="4765"/>
                    </a:lnTo>
                    <a:lnTo>
                      <a:pt x="15549" y="4509"/>
                    </a:lnTo>
                    <a:lnTo>
                      <a:pt x="15562" y="4368"/>
                    </a:lnTo>
                    <a:lnTo>
                      <a:pt x="15575" y="4240"/>
                    </a:lnTo>
                    <a:lnTo>
                      <a:pt x="15562" y="4022"/>
                    </a:lnTo>
                    <a:lnTo>
                      <a:pt x="15524" y="3817"/>
                    </a:lnTo>
                    <a:lnTo>
                      <a:pt x="15473" y="3625"/>
                    </a:lnTo>
                    <a:lnTo>
                      <a:pt x="15409" y="3433"/>
                    </a:lnTo>
                    <a:lnTo>
                      <a:pt x="15319" y="3254"/>
                    </a:lnTo>
                    <a:lnTo>
                      <a:pt x="15216" y="3087"/>
                    </a:lnTo>
                    <a:lnTo>
                      <a:pt x="15101" y="2921"/>
                    </a:lnTo>
                    <a:lnTo>
                      <a:pt x="14973" y="2780"/>
                    </a:lnTo>
                    <a:lnTo>
                      <a:pt x="14819" y="2652"/>
                    </a:lnTo>
                    <a:lnTo>
                      <a:pt x="14666" y="2524"/>
                    </a:lnTo>
                    <a:lnTo>
                      <a:pt x="14499" y="2421"/>
                    </a:lnTo>
                    <a:lnTo>
                      <a:pt x="14307" y="2332"/>
                    </a:lnTo>
                    <a:lnTo>
                      <a:pt x="14128" y="2267"/>
                    </a:lnTo>
                    <a:lnTo>
                      <a:pt x="13923" y="2216"/>
                    </a:lnTo>
                    <a:lnTo>
                      <a:pt x="13718" y="2191"/>
                    </a:lnTo>
                    <a:lnTo>
                      <a:pt x="13513" y="2178"/>
                    </a:lnTo>
                    <a:lnTo>
                      <a:pt x="13359" y="2178"/>
                    </a:lnTo>
                    <a:lnTo>
                      <a:pt x="13193" y="2203"/>
                    </a:lnTo>
                    <a:lnTo>
                      <a:pt x="13052" y="2229"/>
                    </a:lnTo>
                    <a:lnTo>
                      <a:pt x="12898" y="2267"/>
                    </a:lnTo>
                    <a:lnTo>
                      <a:pt x="12757" y="2319"/>
                    </a:lnTo>
                    <a:lnTo>
                      <a:pt x="12616" y="2383"/>
                    </a:lnTo>
                    <a:lnTo>
                      <a:pt x="12488" y="2447"/>
                    </a:lnTo>
                    <a:lnTo>
                      <a:pt x="12360" y="2524"/>
                    </a:lnTo>
                    <a:lnTo>
                      <a:pt x="12245" y="2255"/>
                    </a:lnTo>
                    <a:lnTo>
                      <a:pt x="12104" y="1999"/>
                    </a:lnTo>
                    <a:lnTo>
                      <a:pt x="11950" y="1742"/>
                    </a:lnTo>
                    <a:lnTo>
                      <a:pt x="11784" y="1512"/>
                    </a:lnTo>
                    <a:lnTo>
                      <a:pt x="11592" y="1281"/>
                    </a:lnTo>
                    <a:lnTo>
                      <a:pt x="11387" y="1076"/>
                    </a:lnTo>
                    <a:lnTo>
                      <a:pt x="11169" y="884"/>
                    </a:lnTo>
                    <a:lnTo>
                      <a:pt x="10939" y="705"/>
                    </a:lnTo>
                    <a:lnTo>
                      <a:pt x="10695" y="551"/>
                    </a:lnTo>
                    <a:lnTo>
                      <a:pt x="10439" y="410"/>
                    </a:lnTo>
                    <a:lnTo>
                      <a:pt x="10170" y="295"/>
                    </a:lnTo>
                    <a:lnTo>
                      <a:pt x="9888" y="193"/>
                    </a:lnTo>
                    <a:lnTo>
                      <a:pt x="9594" y="103"/>
                    </a:lnTo>
                    <a:lnTo>
                      <a:pt x="9299" y="52"/>
                    </a:lnTo>
                    <a:lnTo>
                      <a:pt x="8992" y="13"/>
                    </a:lnTo>
                    <a:lnTo>
                      <a:pt x="8684" y="0"/>
                    </a:lnTo>
                    <a:close/>
                  </a:path>
                </a:pathLst>
              </a:custGeom>
              <a:solidFill>
                <a:srgbClr val="EA4827">
                  <a:alpha val="376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5022704" y="2108884"/>
                <a:ext cx="341356" cy="237149"/>
              </a:xfrm>
              <a:custGeom>
                <a:rect b="b" l="l" r="r" t="t"/>
                <a:pathLst>
                  <a:path extrusionOk="0" h="4663" w="6712">
                    <a:moveTo>
                      <a:pt x="0" y="0"/>
                    </a:moveTo>
                    <a:lnTo>
                      <a:pt x="0" y="4662"/>
                    </a:lnTo>
                    <a:lnTo>
                      <a:pt x="6712" y="4662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rgbClr val="FFA5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>
                <a:off x="5022704" y="2108884"/>
                <a:ext cx="341356" cy="58028"/>
              </a:xfrm>
              <a:custGeom>
                <a:rect b="b" l="l" r="r" t="t"/>
                <a:pathLst>
                  <a:path extrusionOk="0" h="1141" w="6712">
                    <a:moveTo>
                      <a:pt x="0" y="0"/>
                    </a:moveTo>
                    <a:lnTo>
                      <a:pt x="0" y="1140"/>
                    </a:lnTo>
                    <a:lnTo>
                      <a:pt x="6712" y="1140"/>
                    </a:lnTo>
                    <a:lnTo>
                      <a:pt x="67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5013601" y="2917863"/>
                <a:ext cx="308146" cy="198090"/>
              </a:xfrm>
              <a:custGeom>
                <a:rect b="b" l="l" r="r" t="t"/>
                <a:pathLst>
                  <a:path extrusionOk="0" h="3895" w="6059">
                    <a:moveTo>
                      <a:pt x="0" y="1"/>
                    </a:moveTo>
                    <a:lnTo>
                      <a:pt x="0" y="3894"/>
                    </a:lnTo>
                    <a:lnTo>
                      <a:pt x="6058" y="3894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rgbClr val="C99B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>
                <a:off x="5013601" y="2917863"/>
                <a:ext cx="308146" cy="69776"/>
              </a:xfrm>
              <a:custGeom>
                <a:rect b="b" l="l" r="r" t="t"/>
                <a:pathLst>
                  <a:path extrusionOk="0" h="1372" w="6059">
                    <a:moveTo>
                      <a:pt x="0" y="1"/>
                    </a:moveTo>
                    <a:lnTo>
                      <a:pt x="0" y="1371"/>
                    </a:lnTo>
                    <a:lnTo>
                      <a:pt x="6058" y="1371"/>
                    </a:lnTo>
                    <a:lnTo>
                      <a:pt x="60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>
                <a:off x="4490540" y="2398717"/>
                <a:ext cx="148555" cy="53502"/>
              </a:xfrm>
              <a:custGeom>
                <a:rect b="b" l="l" r="r" t="t"/>
                <a:pathLst>
                  <a:path extrusionOk="0" h="1052" w="2921">
                    <a:moveTo>
                      <a:pt x="1460" y="1"/>
                    </a:moveTo>
                    <a:lnTo>
                      <a:pt x="1268" y="14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705" y="206"/>
                    </a:lnTo>
                    <a:lnTo>
                      <a:pt x="525" y="308"/>
                    </a:lnTo>
                    <a:lnTo>
                      <a:pt x="359" y="436"/>
                    </a:lnTo>
                    <a:lnTo>
                      <a:pt x="192" y="590"/>
                    </a:lnTo>
                    <a:lnTo>
                      <a:pt x="39" y="757"/>
                    </a:lnTo>
                    <a:lnTo>
                      <a:pt x="13" y="821"/>
                    </a:lnTo>
                    <a:lnTo>
                      <a:pt x="0" y="897"/>
                    </a:lnTo>
                    <a:lnTo>
                      <a:pt x="26" y="962"/>
                    </a:lnTo>
                    <a:lnTo>
                      <a:pt x="77" y="1013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9"/>
                    </a:lnTo>
                    <a:lnTo>
                      <a:pt x="858" y="539"/>
                    </a:lnTo>
                    <a:lnTo>
                      <a:pt x="1012" y="475"/>
                    </a:lnTo>
                    <a:lnTo>
                      <a:pt x="1153" y="424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4"/>
                    </a:lnTo>
                    <a:lnTo>
                      <a:pt x="1921" y="475"/>
                    </a:lnTo>
                    <a:lnTo>
                      <a:pt x="2062" y="539"/>
                    </a:lnTo>
                    <a:lnTo>
                      <a:pt x="2203" y="629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8" y="987"/>
                    </a:lnTo>
                    <a:lnTo>
                      <a:pt x="2626" y="1013"/>
                    </a:lnTo>
                    <a:lnTo>
                      <a:pt x="2664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3"/>
                    </a:lnTo>
                    <a:lnTo>
                      <a:pt x="2895" y="962"/>
                    </a:lnTo>
                    <a:lnTo>
                      <a:pt x="2921" y="897"/>
                    </a:lnTo>
                    <a:lnTo>
                      <a:pt x="2908" y="821"/>
                    </a:lnTo>
                    <a:lnTo>
                      <a:pt x="2882" y="757"/>
                    </a:lnTo>
                    <a:lnTo>
                      <a:pt x="2728" y="590"/>
                    </a:lnTo>
                    <a:lnTo>
                      <a:pt x="2575" y="436"/>
                    </a:lnTo>
                    <a:lnTo>
                      <a:pt x="2395" y="308"/>
                    </a:lnTo>
                    <a:lnTo>
                      <a:pt x="2229" y="206"/>
                    </a:lnTo>
                    <a:lnTo>
                      <a:pt x="2037" y="116"/>
                    </a:lnTo>
                    <a:lnTo>
                      <a:pt x="1857" y="52"/>
                    </a:lnTo>
                    <a:lnTo>
                      <a:pt x="1653" y="14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>
                <a:off x="4670318" y="2510144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60" y="0"/>
                    </a:moveTo>
                    <a:lnTo>
                      <a:pt x="1255" y="13"/>
                    </a:lnTo>
                    <a:lnTo>
                      <a:pt x="1063" y="51"/>
                    </a:lnTo>
                    <a:lnTo>
                      <a:pt x="884" y="115"/>
                    </a:lnTo>
                    <a:lnTo>
                      <a:pt x="692" y="192"/>
                    </a:lnTo>
                    <a:lnTo>
                      <a:pt x="513" y="307"/>
                    </a:lnTo>
                    <a:lnTo>
                      <a:pt x="346" y="436"/>
                    </a:lnTo>
                    <a:lnTo>
                      <a:pt x="192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84"/>
                    </a:lnTo>
                    <a:lnTo>
                      <a:pt x="26" y="961"/>
                    </a:lnTo>
                    <a:lnTo>
                      <a:pt x="64" y="1012"/>
                    </a:lnTo>
                    <a:lnTo>
                      <a:pt x="128" y="1050"/>
                    </a:lnTo>
                    <a:lnTo>
                      <a:pt x="205" y="1050"/>
                    </a:lnTo>
                    <a:lnTo>
                      <a:pt x="269" y="1025"/>
                    </a:lnTo>
                    <a:lnTo>
                      <a:pt x="320" y="986"/>
                    </a:lnTo>
                    <a:lnTo>
                      <a:pt x="449" y="845"/>
                    </a:lnTo>
                    <a:lnTo>
                      <a:pt x="577" y="717"/>
                    </a:lnTo>
                    <a:lnTo>
                      <a:pt x="718" y="615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7"/>
                    </a:lnTo>
                    <a:lnTo>
                      <a:pt x="1460" y="384"/>
                    </a:lnTo>
                    <a:lnTo>
                      <a:pt x="1614" y="397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15"/>
                    </a:lnTo>
                    <a:lnTo>
                      <a:pt x="2331" y="717"/>
                    </a:lnTo>
                    <a:lnTo>
                      <a:pt x="2472" y="845"/>
                    </a:lnTo>
                    <a:lnTo>
                      <a:pt x="2587" y="986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0"/>
                    </a:lnTo>
                    <a:lnTo>
                      <a:pt x="2728" y="1050"/>
                    </a:lnTo>
                    <a:lnTo>
                      <a:pt x="2792" y="1038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08" y="884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28" y="589"/>
                    </a:lnTo>
                    <a:lnTo>
                      <a:pt x="2562" y="436"/>
                    </a:lnTo>
                    <a:lnTo>
                      <a:pt x="2395" y="307"/>
                    </a:lnTo>
                    <a:lnTo>
                      <a:pt x="2216" y="192"/>
                    </a:lnTo>
                    <a:lnTo>
                      <a:pt x="2037" y="115"/>
                    </a:lnTo>
                    <a:lnTo>
                      <a:pt x="1845" y="51"/>
                    </a:lnTo>
                    <a:lnTo>
                      <a:pt x="1653" y="13"/>
                    </a:lnTo>
                    <a:lnTo>
                      <a:pt x="14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>
                <a:off x="4280146" y="2495802"/>
                <a:ext cx="147894" cy="53451"/>
              </a:xfrm>
              <a:custGeom>
                <a:rect b="b" l="l" r="r" t="t"/>
                <a:pathLst>
                  <a:path extrusionOk="0" h="1051" w="2908">
                    <a:moveTo>
                      <a:pt x="1448" y="0"/>
                    </a:moveTo>
                    <a:lnTo>
                      <a:pt x="1256" y="13"/>
                    </a:lnTo>
                    <a:lnTo>
                      <a:pt x="1063" y="52"/>
                    </a:lnTo>
                    <a:lnTo>
                      <a:pt x="871" y="116"/>
                    </a:lnTo>
                    <a:lnTo>
                      <a:pt x="692" y="192"/>
                    </a:lnTo>
                    <a:lnTo>
                      <a:pt x="513" y="308"/>
                    </a:lnTo>
                    <a:lnTo>
                      <a:pt x="346" y="436"/>
                    </a:lnTo>
                    <a:lnTo>
                      <a:pt x="180" y="589"/>
                    </a:lnTo>
                    <a:lnTo>
                      <a:pt x="39" y="756"/>
                    </a:lnTo>
                    <a:lnTo>
                      <a:pt x="0" y="820"/>
                    </a:lnTo>
                    <a:lnTo>
                      <a:pt x="0" y="897"/>
                    </a:lnTo>
                    <a:lnTo>
                      <a:pt x="13" y="961"/>
                    </a:lnTo>
                    <a:lnTo>
                      <a:pt x="64" y="1012"/>
                    </a:lnTo>
                    <a:lnTo>
                      <a:pt x="128" y="1051"/>
                    </a:lnTo>
                    <a:lnTo>
                      <a:pt x="193" y="1051"/>
                    </a:lnTo>
                    <a:lnTo>
                      <a:pt x="269" y="1025"/>
                    </a:lnTo>
                    <a:lnTo>
                      <a:pt x="321" y="987"/>
                    </a:lnTo>
                    <a:lnTo>
                      <a:pt x="436" y="846"/>
                    </a:lnTo>
                    <a:lnTo>
                      <a:pt x="577" y="718"/>
                    </a:lnTo>
                    <a:lnTo>
                      <a:pt x="705" y="615"/>
                    </a:lnTo>
                    <a:lnTo>
                      <a:pt x="846" y="538"/>
                    </a:lnTo>
                    <a:lnTo>
                      <a:pt x="999" y="474"/>
                    </a:lnTo>
                    <a:lnTo>
                      <a:pt x="1140" y="423"/>
                    </a:lnTo>
                    <a:lnTo>
                      <a:pt x="1294" y="397"/>
                    </a:lnTo>
                    <a:lnTo>
                      <a:pt x="1448" y="385"/>
                    </a:lnTo>
                    <a:lnTo>
                      <a:pt x="1601" y="397"/>
                    </a:lnTo>
                    <a:lnTo>
                      <a:pt x="1755" y="423"/>
                    </a:lnTo>
                    <a:lnTo>
                      <a:pt x="1909" y="474"/>
                    </a:lnTo>
                    <a:lnTo>
                      <a:pt x="2050" y="538"/>
                    </a:lnTo>
                    <a:lnTo>
                      <a:pt x="2191" y="615"/>
                    </a:lnTo>
                    <a:lnTo>
                      <a:pt x="2331" y="718"/>
                    </a:lnTo>
                    <a:lnTo>
                      <a:pt x="2459" y="846"/>
                    </a:lnTo>
                    <a:lnTo>
                      <a:pt x="2588" y="987"/>
                    </a:lnTo>
                    <a:lnTo>
                      <a:pt x="2613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28" y="1051"/>
                    </a:lnTo>
                    <a:lnTo>
                      <a:pt x="2780" y="1038"/>
                    </a:lnTo>
                    <a:lnTo>
                      <a:pt x="2844" y="1012"/>
                    </a:lnTo>
                    <a:lnTo>
                      <a:pt x="2882" y="961"/>
                    </a:lnTo>
                    <a:lnTo>
                      <a:pt x="2908" y="897"/>
                    </a:lnTo>
                    <a:lnTo>
                      <a:pt x="2908" y="820"/>
                    </a:lnTo>
                    <a:lnTo>
                      <a:pt x="2869" y="756"/>
                    </a:lnTo>
                    <a:lnTo>
                      <a:pt x="2716" y="589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192"/>
                    </a:lnTo>
                    <a:lnTo>
                      <a:pt x="2024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1"/>
              <p:cNvSpPr/>
              <p:nvPr/>
            </p:nvSpPr>
            <p:spPr>
              <a:xfrm>
                <a:off x="4353735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1" y="1"/>
                    </a:moveTo>
                    <a:lnTo>
                      <a:pt x="1269" y="13"/>
                    </a:lnTo>
                    <a:lnTo>
                      <a:pt x="1077" y="52"/>
                    </a:lnTo>
                    <a:lnTo>
                      <a:pt x="884" y="116"/>
                    </a:lnTo>
                    <a:lnTo>
                      <a:pt x="705" y="205"/>
                    </a:lnTo>
                    <a:lnTo>
                      <a:pt x="526" y="308"/>
                    </a:lnTo>
                    <a:lnTo>
                      <a:pt x="359" y="436"/>
                    </a:lnTo>
                    <a:lnTo>
                      <a:pt x="193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1" y="897"/>
                    </a:lnTo>
                    <a:lnTo>
                      <a:pt x="26" y="961"/>
                    </a:lnTo>
                    <a:lnTo>
                      <a:pt x="78" y="1012"/>
                    </a:lnTo>
                    <a:lnTo>
                      <a:pt x="142" y="1051"/>
                    </a:lnTo>
                    <a:lnTo>
                      <a:pt x="206" y="1051"/>
                    </a:lnTo>
                    <a:lnTo>
                      <a:pt x="270" y="1038"/>
                    </a:lnTo>
                    <a:lnTo>
                      <a:pt x="334" y="987"/>
                    </a:lnTo>
                    <a:lnTo>
                      <a:pt x="449" y="846"/>
                    </a:lnTo>
                    <a:lnTo>
                      <a:pt x="577" y="731"/>
                    </a:lnTo>
                    <a:lnTo>
                      <a:pt x="718" y="628"/>
                    </a:lnTo>
                    <a:lnTo>
                      <a:pt x="859" y="538"/>
                    </a:lnTo>
                    <a:lnTo>
                      <a:pt x="1012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1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22" y="474"/>
                    </a:lnTo>
                    <a:lnTo>
                      <a:pt x="2063" y="538"/>
                    </a:lnTo>
                    <a:lnTo>
                      <a:pt x="2204" y="628"/>
                    </a:lnTo>
                    <a:lnTo>
                      <a:pt x="2345" y="731"/>
                    </a:lnTo>
                    <a:lnTo>
                      <a:pt x="2473" y="846"/>
                    </a:lnTo>
                    <a:lnTo>
                      <a:pt x="2588" y="987"/>
                    </a:lnTo>
                    <a:lnTo>
                      <a:pt x="2626" y="1012"/>
                    </a:lnTo>
                    <a:lnTo>
                      <a:pt x="2652" y="1038"/>
                    </a:lnTo>
                    <a:lnTo>
                      <a:pt x="2690" y="1051"/>
                    </a:lnTo>
                    <a:lnTo>
                      <a:pt x="2793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1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9" y="590"/>
                    </a:lnTo>
                    <a:lnTo>
                      <a:pt x="2562" y="436"/>
                    </a:lnTo>
                    <a:lnTo>
                      <a:pt x="2396" y="308"/>
                    </a:lnTo>
                    <a:lnTo>
                      <a:pt x="2229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3" y="13"/>
                    </a:ln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1"/>
              <p:cNvSpPr/>
              <p:nvPr/>
            </p:nvSpPr>
            <p:spPr>
              <a:xfrm>
                <a:off x="4596067" y="2661239"/>
                <a:ext cx="148555" cy="53451"/>
              </a:xfrm>
              <a:custGeom>
                <a:rect b="b" l="l" r="r" t="t"/>
                <a:pathLst>
                  <a:path extrusionOk="0" h="1051" w="2921">
                    <a:moveTo>
                      <a:pt x="1460" y="1"/>
                    </a:moveTo>
                    <a:lnTo>
                      <a:pt x="1268" y="13"/>
                    </a:lnTo>
                    <a:lnTo>
                      <a:pt x="1076" y="52"/>
                    </a:lnTo>
                    <a:lnTo>
                      <a:pt x="884" y="116"/>
                    </a:lnTo>
                    <a:lnTo>
                      <a:pt x="692" y="205"/>
                    </a:lnTo>
                    <a:lnTo>
                      <a:pt x="525" y="308"/>
                    </a:lnTo>
                    <a:lnTo>
                      <a:pt x="346" y="436"/>
                    </a:lnTo>
                    <a:lnTo>
                      <a:pt x="192" y="590"/>
                    </a:lnTo>
                    <a:lnTo>
                      <a:pt x="39" y="756"/>
                    </a:lnTo>
                    <a:lnTo>
                      <a:pt x="13" y="820"/>
                    </a:lnTo>
                    <a:lnTo>
                      <a:pt x="0" y="897"/>
                    </a:lnTo>
                    <a:lnTo>
                      <a:pt x="26" y="961"/>
                    </a:lnTo>
                    <a:lnTo>
                      <a:pt x="77" y="1012"/>
                    </a:lnTo>
                    <a:lnTo>
                      <a:pt x="141" y="1051"/>
                    </a:lnTo>
                    <a:lnTo>
                      <a:pt x="205" y="1051"/>
                    </a:lnTo>
                    <a:lnTo>
                      <a:pt x="269" y="1038"/>
                    </a:lnTo>
                    <a:lnTo>
                      <a:pt x="333" y="987"/>
                    </a:lnTo>
                    <a:lnTo>
                      <a:pt x="448" y="846"/>
                    </a:lnTo>
                    <a:lnTo>
                      <a:pt x="577" y="731"/>
                    </a:lnTo>
                    <a:lnTo>
                      <a:pt x="717" y="628"/>
                    </a:lnTo>
                    <a:lnTo>
                      <a:pt x="858" y="538"/>
                    </a:lnTo>
                    <a:lnTo>
                      <a:pt x="999" y="474"/>
                    </a:lnTo>
                    <a:lnTo>
                      <a:pt x="1153" y="423"/>
                    </a:lnTo>
                    <a:lnTo>
                      <a:pt x="1307" y="398"/>
                    </a:lnTo>
                    <a:lnTo>
                      <a:pt x="1460" y="385"/>
                    </a:lnTo>
                    <a:lnTo>
                      <a:pt x="1614" y="398"/>
                    </a:lnTo>
                    <a:lnTo>
                      <a:pt x="1768" y="423"/>
                    </a:lnTo>
                    <a:lnTo>
                      <a:pt x="1909" y="474"/>
                    </a:lnTo>
                    <a:lnTo>
                      <a:pt x="2062" y="538"/>
                    </a:lnTo>
                    <a:lnTo>
                      <a:pt x="2203" y="628"/>
                    </a:lnTo>
                    <a:lnTo>
                      <a:pt x="2344" y="731"/>
                    </a:lnTo>
                    <a:lnTo>
                      <a:pt x="2472" y="846"/>
                    </a:lnTo>
                    <a:lnTo>
                      <a:pt x="2587" y="987"/>
                    </a:lnTo>
                    <a:lnTo>
                      <a:pt x="2626" y="1012"/>
                    </a:lnTo>
                    <a:lnTo>
                      <a:pt x="2651" y="1038"/>
                    </a:lnTo>
                    <a:lnTo>
                      <a:pt x="2690" y="1051"/>
                    </a:lnTo>
                    <a:lnTo>
                      <a:pt x="2792" y="1051"/>
                    </a:lnTo>
                    <a:lnTo>
                      <a:pt x="2844" y="1012"/>
                    </a:lnTo>
                    <a:lnTo>
                      <a:pt x="2895" y="961"/>
                    </a:lnTo>
                    <a:lnTo>
                      <a:pt x="2920" y="897"/>
                    </a:lnTo>
                    <a:lnTo>
                      <a:pt x="2908" y="820"/>
                    </a:lnTo>
                    <a:lnTo>
                      <a:pt x="2882" y="756"/>
                    </a:lnTo>
                    <a:lnTo>
                      <a:pt x="2728" y="590"/>
                    </a:lnTo>
                    <a:lnTo>
                      <a:pt x="2562" y="436"/>
                    </a:lnTo>
                    <a:lnTo>
                      <a:pt x="2395" y="308"/>
                    </a:lnTo>
                    <a:lnTo>
                      <a:pt x="2216" y="205"/>
                    </a:lnTo>
                    <a:lnTo>
                      <a:pt x="2037" y="116"/>
                    </a:lnTo>
                    <a:lnTo>
                      <a:pt x="1845" y="52"/>
                    </a:lnTo>
                    <a:lnTo>
                      <a:pt x="1652" y="13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1"/>
              <p:cNvSpPr/>
              <p:nvPr/>
            </p:nvSpPr>
            <p:spPr>
              <a:xfrm>
                <a:off x="3805297" y="2135584"/>
                <a:ext cx="282768" cy="62606"/>
              </a:xfrm>
              <a:custGeom>
                <a:rect b="b" l="l" r="r" t="t"/>
                <a:pathLst>
                  <a:path extrusionOk="0" h="1231" w="5560">
                    <a:moveTo>
                      <a:pt x="0" y="1"/>
                    </a:moveTo>
                    <a:lnTo>
                      <a:pt x="0" y="1230"/>
                    </a:lnTo>
                    <a:lnTo>
                      <a:pt x="5559" y="1230"/>
                    </a:lnTo>
                    <a:lnTo>
                      <a:pt x="55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1"/>
              <p:cNvSpPr/>
              <p:nvPr/>
            </p:nvSpPr>
            <p:spPr>
              <a:xfrm>
                <a:off x="3976582" y="3788734"/>
                <a:ext cx="1190778" cy="100393"/>
              </a:xfrm>
              <a:custGeom>
                <a:rect b="b" l="l" r="r" t="t"/>
                <a:pathLst>
                  <a:path extrusionOk="0" h="1974" w="23414">
                    <a:moveTo>
                      <a:pt x="1551" y="1"/>
                    </a:moveTo>
                    <a:lnTo>
                      <a:pt x="1371" y="27"/>
                    </a:lnTo>
                    <a:lnTo>
                      <a:pt x="1218" y="78"/>
                    </a:lnTo>
                    <a:lnTo>
                      <a:pt x="1051" y="129"/>
                    </a:lnTo>
                    <a:lnTo>
                      <a:pt x="910" y="206"/>
                    </a:lnTo>
                    <a:lnTo>
                      <a:pt x="769" y="296"/>
                    </a:lnTo>
                    <a:lnTo>
                      <a:pt x="629" y="385"/>
                    </a:lnTo>
                    <a:lnTo>
                      <a:pt x="513" y="500"/>
                    </a:lnTo>
                    <a:lnTo>
                      <a:pt x="398" y="616"/>
                    </a:lnTo>
                    <a:lnTo>
                      <a:pt x="296" y="757"/>
                    </a:lnTo>
                    <a:lnTo>
                      <a:pt x="219" y="898"/>
                    </a:lnTo>
                    <a:lnTo>
                      <a:pt x="142" y="1038"/>
                    </a:lnTo>
                    <a:lnTo>
                      <a:pt x="78" y="1205"/>
                    </a:lnTo>
                    <a:lnTo>
                      <a:pt x="39" y="1371"/>
                    </a:lnTo>
                    <a:lnTo>
                      <a:pt x="14" y="1538"/>
                    </a:lnTo>
                    <a:lnTo>
                      <a:pt x="1" y="1717"/>
                    </a:lnTo>
                    <a:lnTo>
                      <a:pt x="1" y="1973"/>
                    </a:lnTo>
                    <a:lnTo>
                      <a:pt x="23414" y="1973"/>
                    </a:lnTo>
                    <a:lnTo>
                      <a:pt x="23414" y="1717"/>
                    </a:lnTo>
                    <a:lnTo>
                      <a:pt x="23414" y="1538"/>
                    </a:lnTo>
                    <a:lnTo>
                      <a:pt x="23388" y="1371"/>
                    </a:lnTo>
                    <a:lnTo>
                      <a:pt x="23337" y="1205"/>
                    </a:lnTo>
                    <a:lnTo>
                      <a:pt x="23286" y="1038"/>
                    </a:lnTo>
                    <a:lnTo>
                      <a:pt x="23209" y="898"/>
                    </a:lnTo>
                    <a:lnTo>
                      <a:pt x="23119" y="757"/>
                    </a:lnTo>
                    <a:lnTo>
                      <a:pt x="23029" y="616"/>
                    </a:lnTo>
                    <a:lnTo>
                      <a:pt x="22914" y="500"/>
                    </a:lnTo>
                    <a:lnTo>
                      <a:pt x="22799" y="385"/>
                    </a:lnTo>
                    <a:lnTo>
                      <a:pt x="22658" y="296"/>
                    </a:lnTo>
                    <a:lnTo>
                      <a:pt x="22517" y="206"/>
                    </a:lnTo>
                    <a:lnTo>
                      <a:pt x="22376" y="129"/>
                    </a:lnTo>
                    <a:lnTo>
                      <a:pt x="22210" y="78"/>
                    </a:lnTo>
                    <a:lnTo>
                      <a:pt x="22043" y="27"/>
                    </a:lnTo>
                    <a:lnTo>
                      <a:pt x="218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6" name="Google Shape;556;p31"/>
            <p:cNvSpPr/>
            <p:nvPr/>
          </p:nvSpPr>
          <p:spPr>
            <a:xfrm>
              <a:off x="3954300" y="28083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5754525" y="4370450"/>
              <a:ext cx="142200" cy="1422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31"/>
          <p:cNvSpPr txBox="1"/>
          <p:nvPr>
            <p:ph type="title"/>
          </p:nvPr>
        </p:nvSpPr>
        <p:spPr>
          <a:xfrm>
            <a:off x="-726275" y="2122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Split</a:t>
            </a:r>
            <a:endParaRPr/>
          </a:p>
        </p:txBody>
      </p:sp>
      <p:pic>
        <p:nvPicPr>
          <p:cNvPr id="559" name="Google Shape;5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2875" y="212250"/>
            <a:ext cx="3761125" cy="27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31"/>
          <p:cNvSpPr/>
          <p:nvPr/>
        </p:nvSpPr>
        <p:spPr>
          <a:xfrm>
            <a:off x="77750" y="212250"/>
            <a:ext cx="1459800" cy="8622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INPUT DATA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1" name="Google Shape;561;p31"/>
          <p:cNvSpPr/>
          <p:nvPr/>
        </p:nvSpPr>
        <p:spPr>
          <a:xfrm>
            <a:off x="2736375" y="4069050"/>
            <a:ext cx="1459800" cy="862200"/>
          </a:xfrm>
          <a:prstGeom prst="roundRect">
            <a:avLst>
              <a:gd fmla="val 16667" name="adj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OUTPUT RESULTS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562" name="Google Shape;562;p31"/>
          <p:cNvGrpSpPr/>
          <p:nvPr/>
        </p:nvGrpSpPr>
        <p:grpSpPr>
          <a:xfrm>
            <a:off x="4334853" y="2716874"/>
            <a:ext cx="2384188" cy="2214368"/>
            <a:chOff x="3124753" y="2097067"/>
            <a:chExt cx="2904005" cy="2684408"/>
          </a:xfrm>
        </p:grpSpPr>
        <p:sp>
          <p:nvSpPr>
            <p:cNvPr id="563" name="Google Shape;563;p31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4" name="Google Shape;564;p31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565" name="Google Shape;565;p31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rect b="b" l="l" r="r" t="t"/>
                <a:pathLst>
                  <a:path extrusionOk="0" h="67669" w="76484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31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31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1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1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1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rect b="b" l="l" r="r" t="t"/>
                <a:pathLst>
                  <a:path extrusionOk="0" h="17672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1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rect b="b" l="l" r="r" t="t"/>
                <a:pathLst>
                  <a:path extrusionOk="0" h="1863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1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31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rect b="b" l="l" r="r" t="t"/>
                <a:pathLst>
                  <a:path extrusionOk="0" h="9014" w="40184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31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rect b="b" l="l" r="r" t="t"/>
                <a:pathLst>
                  <a:path extrusionOk="0" h="17659" w="44409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rgbClr val="E99B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1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rect b="b" l="l" r="r" t="t"/>
                <a:pathLst>
                  <a:path extrusionOk="0" h="1864" w="11952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31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rect b="b" l="l" r="r" t="t"/>
                <a:pathLst>
                  <a:path extrusionOk="0" h="932" w="11952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31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rect b="b" l="l" r="r" t="t"/>
                <a:pathLst>
                  <a:path extrusionOk="0" h="9027" w="40184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1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rect b="b" l="l" r="r" t="t"/>
                <a:pathLst>
                  <a:path extrusionOk="0" h="2690" w="5983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1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1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1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1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rect b="b" l="l" r="r" t="t"/>
                <a:pathLst>
                  <a:path extrusionOk="0" h="2022" w="2009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1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1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rect b="b" l="l" r="r" t="t"/>
                <a:pathLst>
                  <a:path extrusionOk="0" h="2008" w="2008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1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1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1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1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rect b="b" l="l" r="r" t="t"/>
                <a:pathLst>
                  <a:path extrusionOk="0" h="2022" w="2008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1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rect b="b" l="l" r="r" t="t"/>
                <a:pathLst>
                  <a:path extrusionOk="0" h="1562" w="1562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1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rect b="b" l="l" r="r" t="t"/>
                <a:pathLst>
                  <a:path extrusionOk="0" h="2691" w="5983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1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rect b="b" l="l" r="r" t="t"/>
                <a:pathLst>
                  <a:path extrusionOk="0" h="2009" w="2009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1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rect b="b" l="l" r="r" t="t"/>
                <a:pathLst>
                  <a:path extrusionOk="0" h="1563" w="1563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1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rect b="b" l="l" r="r" t="t"/>
                <a:pathLst>
                  <a:path extrusionOk="0" h="2336" w="235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E99B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1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1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1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rgbClr val="E99B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rect b="b" l="l" r="r" t="t"/>
                <a:pathLst>
                  <a:path extrusionOk="0" h="2047" w="11585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1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rect b="b" l="l" r="r" t="t"/>
                <a:pathLst>
                  <a:path extrusionOk="0" h="2350" w="235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1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rect b="b" l="l" r="r" t="t"/>
                <a:pathLst>
                  <a:path extrusionOk="0" h="2060" w="11585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rect b="b" l="l" r="r" t="t"/>
                <a:pathLst>
                  <a:path extrusionOk="0" h="2061" w="11585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rgbClr val="E99B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rect b="b" l="l" r="r" t="t"/>
                <a:pathLst>
                  <a:path extrusionOk="0" h="2349" w="235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E99B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rect b="b" l="l" r="r" t="t"/>
                <a:pathLst>
                  <a:path extrusionOk="0" h="2048" w="11585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rgbClr val="E99B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1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cap="rnd" cmpd="sng" w="5575">
                <a:solidFill>
                  <a:srgbClr val="EA482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1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rgbClr val="EA482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rect b="b" l="l" r="r" t="t"/>
                <a:pathLst>
                  <a:path extrusionOk="0" fill="none" h="1" w="2069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cap="rnd" cmpd="sng" w="5575">
                <a:solidFill>
                  <a:srgbClr val="EA482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rect b="b" l="l" r="r" t="t"/>
                <a:pathLst>
                  <a:path extrusionOk="0" h="2061" w="7479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1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rect b="b" l="l" r="r" t="t"/>
                <a:pathLst>
                  <a:path extrusionOk="0" h="2048" w="7479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1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rect b="b" l="l" r="r" t="t"/>
                <a:pathLst>
                  <a:path extrusionOk="0" h="2047" w="7479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7" name="Google Shape;617;p31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618" name="Google Shape;618;p31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h="29519" w="51899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rect b="b" l="l" r="r" t="t"/>
                <a:pathLst>
                  <a:path extrusionOk="0" fill="none" h="29519" w="51899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rect b="b" l="l" r="r" t="t"/>
                <a:pathLst>
                  <a:path extrusionOk="0" h="7256" w="51899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rect b="b" l="l" r="r" t="t"/>
                <a:pathLst>
                  <a:path extrusionOk="0" h="1391" w="41523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rect b="b" l="l" r="r" t="t"/>
                <a:pathLst>
                  <a:path extrusionOk="0" h="1391" w="20755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rect b="b" l="l" r="r" t="t"/>
                <a:pathLst>
                  <a:path extrusionOk="0" h="342" w="618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rect b="b" l="l" r="r" t="t"/>
                <a:pathLst>
                  <a:path extrusionOk="0" h="342" w="617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rect b="b" l="l" r="r" t="t"/>
                <a:pathLst>
                  <a:path extrusionOk="0" h="329" w="617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rect b="b" l="l" r="r" t="t"/>
                <a:pathLst>
                  <a:path extrusionOk="0" h="329" w="618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rect b="b" l="l" r="r" t="t"/>
                <a:pathLst>
                  <a:path extrusionOk="0" h="1391" w="2624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rect b="b" l="l" r="r" t="t"/>
                <a:pathLst>
                  <a:path extrusionOk="0" h="932" w="88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rect b="b" l="l" r="r" t="t"/>
                <a:pathLst>
                  <a:path extrusionOk="0" h="2927" w="51899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1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fill="none" h="11559" w="24402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1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h="9106" w="904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1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rect b="b" l="l" r="r" t="t"/>
                <a:pathLst>
                  <a:path extrusionOk="0" fill="none" h="9106" w="904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h="9198" w="9119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rect b="b" l="l" r="r" t="t"/>
                <a:pathLst>
                  <a:path extrusionOk="0" fill="none" h="9198" w="9119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1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1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rect b="b" l="l" r="r" t="t"/>
                <a:pathLst>
                  <a:path extrusionOk="0" fill="none" h="8463" w="8397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rect b="b" l="l" r="r" t="t"/>
                <a:pathLst>
                  <a:path extrusionOk="0" fill="none" h="7702" w="7623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1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rect b="b" l="l" r="r" t="t"/>
                <a:pathLst>
                  <a:path extrusionOk="0" h="11559" w="24402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E99B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1" name="Google Shape;641;p31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642" name="Google Shape;642;p31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rect b="b" l="l" r="r" t="t"/>
                <a:pathLst>
                  <a:path extrusionOk="0" h="920" w="17043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rect b="b" l="l" r="r" t="t"/>
                <a:pathLst>
                  <a:path extrusionOk="0" h="920" w="5445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1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rect b="b" l="l" r="r" t="t"/>
                <a:pathLst>
                  <a:path extrusionOk="0" h="920" w="6416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1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rect b="b" l="l" r="r" t="t"/>
                <a:pathLst>
                  <a:path extrusionOk="0" h="919" w="14196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rect b="b" l="l" r="r" t="t"/>
                <a:pathLst>
                  <a:path extrusionOk="0" h="919" w="4645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rect b="b" l="l" r="r" t="t"/>
                <a:pathLst>
                  <a:path extrusionOk="0" h="4186" w="6469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1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rect b="b" l="l" r="r" t="t"/>
                <a:pathLst>
                  <a:path extrusionOk="0" h="4186" w="6468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1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rect b="b" l="l" r="r" t="t"/>
                <a:pathLst>
                  <a:path extrusionOk="0" h="3334" w="161783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31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1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rect b="b" l="l" r="r" t="t"/>
                <a:pathLst>
                  <a:path extrusionOk="0" h="2651" w="4842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rect b="b" l="l" r="r" t="t"/>
                <a:pathLst>
                  <a:path extrusionOk="0" h="50405" w="10679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31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1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rect b="b" l="l" r="r" t="t"/>
                <a:pathLst>
                  <a:path extrusionOk="0" h="5550" w="370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31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rect b="b" l="l" r="r" t="t"/>
                <a:pathLst>
                  <a:path extrusionOk="0" h="21451" w="13093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31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rect b="b" l="l" r="r" t="t"/>
                <a:pathLst>
                  <a:path extrusionOk="0" h="17397" w="32405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rect b="b" l="l" r="r" t="t"/>
                <a:pathLst>
                  <a:path extrusionOk="0" h="52595" w="52581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rect b="b" l="l" r="r" t="t"/>
                <a:pathLst>
                  <a:path extrusionOk="0" h="7715" w="50167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1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rect b="b" l="l" r="r" t="t"/>
                <a:pathLst>
                  <a:path extrusionOk="0" h="47675" w="38059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1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rect b="b" l="l" r="r" t="t"/>
                <a:pathLst>
                  <a:path extrusionOk="0" h="7072" w="13723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rect b="b" l="l" r="r" t="t"/>
                <a:pathLst>
                  <a:path extrusionOk="0" h="29742" w="2493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1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rect b="b" l="l" r="r" t="t"/>
                <a:pathLst>
                  <a:path extrusionOk="0" h="53225" w="6245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1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rect b="b" l="l" r="r" t="t"/>
                <a:pathLst>
                  <a:path extrusionOk="0" h="4159" w="45341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31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31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rect b="b" l="l" r="r" t="t"/>
                <a:pathLst>
                  <a:path extrusionOk="0" h="4999" w="4987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1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rect b="b" l="l" r="r" t="t"/>
                <a:pathLst>
                  <a:path extrusionOk="0" h="2507" w="2493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1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rect b="b" l="l" r="r" t="t"/>
                <a:pathLst>
                  <a:path extrusionOk="0" h="3596" w="17476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1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rect b="b" l="l" r="r" t="t"/>
                <a:pathLst>
                  <a:path extrusionOk="0" h="6246" w="2493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1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rect b="b" l="l" r="r" t="t"/>
                <a:pathLst>
                  <a:path extrusionOk="0" h="5825" w="2336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31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rect b="b" l="l" r="r" t="t"/>
                <a:pathLst>
                  <a:path extrusionOk="0" h="39122" w="32942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31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rect b="b" l="l" r="r" t="t"/>
                <a:pathLst>
                  <a:path extrusionOk="0" h="2494" w="22041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6" name="Google Shape;676;p31"/>
          <p:cNvSpPr/>
          <p:nvPr/>
        </p:nvSpPr>
        <p:spPr>
          <a:xfrm flipH="1">
            <a:off x="3025475" y="1074450"/>
            <a:ext cx="2357400" cy="1371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is </a:t>
            </a:r>
            <a:r>
              <a:rPr b="1" i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‘learning’</a:t>
            </a: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 NLP?</a:t>
            </a:r>
            <a:endParaRPr b="1" sz="18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2"/>
          <p:cNvSpPr txBox="1"/>
          <p:nvPr>
            <p:ph type="title"/>
          </p:nvPr>
        </p:nvSpPr>
        <p:spPr>
          <a:xfrm>
            <a:off x="-853900" y="221625"/>
            <a:ext cx="4522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NLP</a:t>
            </a:r>
            <a:endParaRPr/>
          </a:p>
        </p:txBody>
      </p:sp>
      <p:grpSp>
        <p:nvGrpSpPr>
          <p:cNvPr id="682" name="Google Shape;682;p32"/>
          <p:cNvGrpSpPr/>
          <p:nvPr/>
        </p:nvGrpSpPr>
        <p:grpSpPr>
          <a:xfrm>
            <a:off x="161575" y="1267175"/>
            <a:ext cx="2247902" cy="3550335"/>
            <a:chOff x="1085850" y="1181650"/>
            <a:chExt cx="2247902" cy="3550335"/>
          </a:xfrm>
        </p:grpSpPr>
        <p:sp>
          <p:nvSpPr>
            <p:cNvPr id="683" name="Google Shape;683;p32"/>
            <p:cNvSpPr/>
            <p:nvPr/>
          </p:nvSpPr>
          <p:spPr>
            <a:xfrm>
              <a:off x="1550204" y="1181650"/>
              <a:ext cx="1318561" cy="1318561"/>
            </a:xfrm>
            <a:custGeom>
              <a:rect b="b" l="l" r="r" t="t"/>
              <a:pathLst>
                <a:path extrusionOk="0" h="26257" w="26257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1623520" y="1254966"/>
              <a:ext cx="1172579" cy="1171926"/>
            </a:xfrm>
            <a:custGeom>
              <a:rect b="b" l="l" r="r" t="t"/>
              <a:pathLst>
                <a:path extrusionOk="0" h="23337" w="2335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2651305" y="1619641"/>
              <a:ext cx="77887" cy="58554"/>
            </a:xfrm>
            <a:custGeom>
              <a:rect b="b" l="l" r="r" t="t"/>
              <a:pathLst>
                <a:path extrusionOk="0" h="1166" w="1551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2049910" y="1554660"/>
              <a:ext cx="301104" cy="117760"/>
            </a:xfrm>
            <a:custGeom>
              <a:rect b="b" l="l" r="r" t="t"/>
              <a:pathLst>
                <a:path extrusionOk="0" h="2345" w="5996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2008130" y="1750204"/>
              <a:ext cx="354435" cy="233511"/>
            </a:xfrm>
            <a:custGeom>
              <a:rect b="b" l="l" r="r" t="t"/>
              <a:pathLst>
                <a:path extrusionOk="0" h="4650" w="7058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2487297" y="1939923"/>
              <a:ext cx="24506" cy="101038"/>
            </a:xfrm>
            <a:custGeom>
              <a:rect b="b" l="l" r="r" t="t"/>
              <a:pathLst>
                <a:path extrusionOk="0" h="2012" w="488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2651305" y="1846018"/>
              <a:ext cx="67593" cy="194944"/>
            </a:xfrm>
            <a:custGeom>
              <a:rect b="b" l="l" r="r" t="t"/>
              <a:pathLst>
                <a:path extrusionOk="0" h="3882" w="1346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1728373" y="1745032"/>
              <a:ext cx="91998" cy="295932"/>
            </a:xfrm>
            <a:custGeom>
              <a:rect b="b" l="l" r="r" t="t"/>
              <a:pathLst>
                <a:path extrusionOk="0" h="5893" w="1832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2262829" y="1242714"/>
              <a:ext cx="24506" cy="143471"/>
            </a:xfrm>
            <a:custGeom>
              <a:rect b="b" l="l" r="r" t="t"/>
              <a:pathLst>
                <a:path extrusionOk="0" h="2857" w="488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2487297" y="1242714"/>
              <a:ext cx="320990" cy="341579"/>
            </a:xfrm>
            <a:custGeom>
              <a:rect b="b" l="l" r="r" t="t"/>
              <a:pathLst>
                <a:path extrusionOk="0" h="6802" w="6392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1692317" y="1302522"/>
              <a:ext cx="504937" cy="224522"/>
            </a:xfrm>
            <a:custGeom>
              <a:rect b="b" l="l" r="r" t="t"/>
              <a:pathLst>
                <a:path extrusionOk="0" h="4471" w="10055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1692317" y="1647913"/>
              <a:ext cx="93957" cy="24506"/>
            </a:xfrm>
            <a:custGeom>
              <a:rect b="b" l="l" r="r" t="t"/>
              <a:pathLst>
                <a:path extrusionOk="0" h="488" w="1871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1904583" y="1793290"/>
              <a:ext cx="184650" cy="247673"/>
            </a:xfrm>
            <a:custGeom>
              <a:rect b="b" l="l" r="r" t="t"/>
              <a:pathLst>
                <a:path extrusionOk="0" h="4932" w="3677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1771458" y="1514788"/>
              <a:ext cx="290759" cy="290759"/>
            </a:xfrm>
            <a:custGeom>
              <a:rect b="b" l="l" r="r" t="t"/>
              <a:pathLst>
                <a:path extrusionOk="0" h="5790" w="579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2170832" y="1373930"/>
              <a:ext cx="208453" cy="208453"/>
            </a:xfrm>
            <a:custGeom>
              <a:rect b="b" l="l" r="r" t="t"/>
              <a:pathLst>
                <a:path extrusionOk="0" h="4151" w="4151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2311690" y="1572035"/>
              <a:ext cx="375677" cy="380146"/>
            </a:xfrm>
            <a:custGeom>
              <a:rect b="b" l="l" r="r" t="t"/>
              <a:pathLst>
                <a:path extrusionOk="0" h="7570" w="7481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2033841" y="1325069"/>
              <a:ext cx="56645" cy="56645"/>
            </a:xfrm>
            <a:custGeom>
              <a:rect b="b" l="l" r="r" t="t"/>
              <a:pathLst>
                <a:path extrusionOk="0" h="1128" w="1128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1676248" y="1631843"/>
              <a:ext cx="56645" cy="57298"/>
            </a:xfrm>
            <a:custGeom>
              <a:rect b="b" l="l" r="r" t="t"/>
              <a:pathLst>
                <a:path extrusionOk="0" h="1141" w="1128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2048655" y="1914865"/>
              <a:ext cx="56645" cy="57248"/>
            </a:xfrm>
            <a:custGeom>
              <a:rect b="b" l="l" r="r" t="t"/>
              <a:pathLst>
                <a:path extrusionOk="0" h="1140" w="1128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2235159" y="1943137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2156721" y="1733482"/>
              <a:ext cx="57248" cy="57298"/>
            </a:xfrm>
            <a:custGeom>
              <a:rect b="b" l="l" r="r" t="t"/>
              <a:pathLst>
                <a:path extrusionOk="0" h="1141" w="114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2686005" y="1603571"/>
              <a:ext cx="57298" cy="56645"/>
            </a:xfrm>
            <a:custGeom>
              <a:rect b="b" l="l" r="r" t="t"/>
              <a:pathLst>
                <a:path extrusionOk="0" h="1128" w="1141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1819667" y="1563649"/>
              <a:ext cx="194292" cy="193689"/>
            </a:xfrm>
            <a:custGeom>
              <a:rect b="b" l="l" r="r" t="t"/>
              <a:pathLst>
                <a:path extrusionOk="0" h="3857" w="3869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2199807" y="1403508"/>
              <a:ext cx="150552" cy="149899"/>
            </a:xfrm>
            <a:custGeom>
              <a:rect b="b" l="l" r="r" t="t"/>
              <a:pathLst>
                <a:path extrusionOk="0" h="2985" w="2998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2238373" y="1441472"/>
              <a:ext cx="73368" cy="73368"/>
            </a:xfrm>
            <a:custGeom>
              <a:rect b="b" l="l" r="r" t="t"/>
              <a:pathLst>
                <a:path extrusionOk="0" h="1461" w="1461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1865364" y="1608693"/>
              <a:ext cx="102946" cy="102946"/>
            </a:xfrm>
            <a:custGeom>
              <a:rect b="b" l="l" r="r" t="t"/>
              <a:pathLst>
                <a:path extrusionOk="0" h="2050" w="205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2368937" y="1631843"/>
              <a:ext cx="260528" cy="260528"/>
            </a:xfrm>
            <a:custGeom>
              <a:rect b="b" l="l" r="r" t="t"/>
              <a:pathLst>
                <a:path extrusionOk="0" h="5188" w="5188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2452547" y="1715454"/>
              <a:ext cx="93957" cy="93304"/>
            </a:xfrm>
            <a:custGeom>
              <a:rect b="b" l="l" r="r" t="t"/>
              <a:pathLst>
                <a:path extrusionOk="0" h="1858" w="1871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1226658" y="2344469"/>
              <a:ext cx="1965613" cy="679895"/>
            </a:xfrm>
            <a:custGeom>
              <a:rect b="b" l="l" r="r" t="t"/>
              <a:pathLst>
                <a:path extrusionOk="0" h="13539" w="39142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1482662" y="2021626"/>
              <a:ext cx="1454299" cy="130616"/>
            </a:xfrm>
            <a:custGeom>
              <a:rect b="b" l="l" r="r" t="t"/>
              <a:pathLst>
                <a:path extrusionOk="0" h="2601" w="2896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3192189" y="4322206"/>
              <a:ext cx="141563" cy="409775"/>
            </a:xfrm>
            <a:custGeom>
              <a:rect b="b" l="l" r="r" t="t"/>
              <a:pathLst>
                <a:path extrusionOk="0" h="8160" w="2819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1085850" y="4322206"/>
              <a:ext cx="140860" cy="409775"/>
            </a:xfrm>
            <a:custGeom>
              <a:rect b="b" l="l" r="r" t="t"/>
              <a:pathLst>
                <a:path extrusionOk="0" h="8160" w="2805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1405479" y="2091076"/>
              <a:ext cx="1608617" cy="1580998"/>
            </a:xfrm>
            <a:custGeom>
              <a:rect b="b" l="l" r="r" t="t"/>
              <a:pathLst>
                <a:path extrusionOk="0" h="31483" w="32033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1675595" y="2506569"/>
              <a:ext cx="355741" cy="356343"/>
            </a:xfrm>
            <a:custGeom>
              <a:rect b="b" l="l" r="r" t="t"/>
              <a:pathLst>
                <a:path extrusionOk="0" h="7096" w="7084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1731586" y="2562510"/>
              <a:ext cx="243806" cy="244459"/>
            </a:xfrm>
            <a:custGeom>
              <a:rect b="b" l="l" r="r" t="t"/>
              <a:pathLst>
                <a:path extrusionOk="0" h="4868" w="4855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2387617" y="2506569"/>
              <a:ext cx="356343" cy="356343"/>
            </a:xfrm>
            <a:custGeom>
              <a:rect b="b" l="l" r="r" t="t"/>
              <a:pathLst>
                <a:path extrusionOk="0" h="7096" w="7096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2443559" y="2562510"/>
              <a:ext cx="244459" cy="244459"/>
            </a:xfrm>
            <a:custGeom>
              <a:rect b="b" l="l" r="r" t="t"/>
              <a:pathLst>
                <a:path extrusionOk="0" h="4868" w="4868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1697489" y="3169681"/>
              <a:ext cx="1024638" cy="292668"/>
            </a:xfrm>
            <a:custGeom>
              <a:rect b="b" l="l" r="r" t="t"/>
              <a:pathLst>
                <a:path extrusionOk="0" h="5828" w="20404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1751522" y="3224317"/>
              <a:ext cx="915917" cy="183394"/>
            </a:xfrm>
            <a:custGeom>
              <a:rect b="b" l="l" r="r" t="t"/>
              <a:pathLst>
                <a:path extrusionOk="0" h="3652" w="18239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2133571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1828053" y="3224317"/>
              <a:ext cx="152460" cy="183394"/>
            </a:xfrm>
            <a:custGeom>
              <a:rect b="b" l="l" r="r" t="t"/>
              <a:pathLst>
                <a:path extrusionOk="0" h="3652" w="3036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2438386" y="3224317"/>
              <a:ext cx="153163" cy="183394"/>
            </a:xfrm>
            <a:custGeom>
              <a:rect b="b" l="l" r="r" t="t"/>
              <a:pathLst>
                <a:path extrusionOk="0" h="3652" w="305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1904583" y="3672000"/>
              <a:ext cx="610444" cy="83010"/>
            </a:xfrm>
            <a:custGeom>
              <a:rect b="b" l="l" r="r" t="t"/>
              <a:pathLst>
                <a:path extrusionOk="0" h="1653" w="12156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2034494" y="3754958"/>
              <a:ext cx="350568" cy="274690"/>
            </a:xfrm>
            <a:custGeom>
              <a:rect b="b" l="l" r="r" t="t"/>
              <a:pathLst>
                <a:path extrusionOk="0" h="5470" w="6981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2034494" y="3846302"/>
              <a:ext cx="350568" cy="91346"/>
            </a:xfrm>
            <a:custGeom>
              <a:rect b="b" l="l" r="r" t="t"/>
              <a:pathLst>
                <a:path extrusionOk="0" h="1819" w="6981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1226658" y="4029593"/>
              <a:ext cx="1965613" cy="702392"/>
            </a:xfrm>
            <a:custGeom>
              <a:rect b="b" l="l" r="r" t="t"/>
              <a:pathLst>
                <a:path extrusionOk="0" h="13987" w="39142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32"/>
          <p:cNvGrpSpPr/>
          <p:nvPr/>
        </p:nvGrpSpPr>
        <p:grpSpPr>
          <a:xfrm>
            <a:off x="2514600" y="747850"/>
            <a:ext cx="4168177" cy="989351"/>
            <a:chOff x="2514600" y="1416000"/>
            <a:chExt cx="4168177" cy="989351"/>
          </a:xfrm>
        </p:grpSpPr>
        <p:grpSp>
          <p:nvGrpSpPr>
            <p:cNvPr id="730" name="Google Shape;730;p32"/>
            <p:cNvGrpSpPr/>
            <p:nvPr/>
          </p:nvGrpSpPr>
          <p:grpSpPr>
            <a:xfrm>
              <a:off x="2514725" y="1809251"/>
              <a:ext cx="4168052" cy="596100"/>
              <a:chOff x="6412050" y="2711250"/>
              <a:chExt cx="4168052" cy="596100"/>
            </a:xfrm>
          </p:grpSpPr>
          <p:sp>
            <p:nvSpPr>
              <p:cNvPr id="731" name="Google Shape;731;p32"/>
              <p:cNvSpPr txBox="1"/>
              <p:nvPr/>
            </p:nvSpPr>
            <p:spPr>
              <a:xfrm>
                <a:off x="6705602" y="2843399"/>
                <a:ext cx="38745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What does speaker want?</a:t>
                </a:r>
                <a:br>
                  <a:rPr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</a:br>
                <a:endParaRPr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6412050" y="2711250"/>
                <a:ext cx="596100" cy="59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sz="18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733" name="Google Shape;733;p32"/>
            <p:cNvSpPr txBox="1"/>
            <p:nvPr/>
          </p:nvSpPr>
          <p:spPr>
            <a:xfrm>
              <a:off x="2514600" y="1416000"/>
              <a:ext cx="14439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Intent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4" name="Google Shape;734;p32"/>
          <p:cNvGrpSpPr/>
          <p:nvPr/>
        </p:nvGrpSpPr>
        <p:grpSpPr>
          <a:xfrm>
            <a:off x="2575700" y="2030675"/>
            <a:ext cx="4351900" cy="989351"/>
            <a:chOff x="2624575" y="1416000"/>
            <a:chExt cx="4351900" cy="989351"/>
          </a:xfrm>
        </p:grpSpPr>
        <p:grpSp>
          <p:nvGrpSpPr>
            <p:cNvPr id="735" name="Google Shape;735;p32"/>
            <p:cNvGrpSpPr/>
            <p:nvPr/>
          </p:nvGrpSpPr>
          <p:grpSpPr>
            <a:xfrm>
              <a:off x="2624575" y="1809251"/>
              <a:ext cx="4351900" cy="596100"/>
              <a:chOff x="6521900" y="2711250"/>
              <a:chExt cx="4351900" cy="596100"/>
            </a:xfrm>
          </p:grpSpPr>
          <p:sp>
            <p:nvSpPr>
              <p:cNvPr id="736" name="Google Shape;736;p32"/>
              <p:cNvSpPr txBox="1"/>
              <p:nvPr/>
            </p:nvSpPr>
            <p:spPr>
              <a:xfrm>
                <a:off x="6705600" y="2843399"/>
                <a:ext cx="4168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How to accomplish goal?</a:t>
                </a:r>
                <a:endParaRPr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37" name="Google Shape;737;p32"/>
              <p:cNvSpPr/>
              <p:nvPr/>
            </p:nvSpPr>
            <p:spPr>
              <a:xfrm>
                <a:off x="6521900" y="2711250"/>
                <a:ext cx="596100" cy="596100"/>
              </a:xfrm>
              <a:prstGeom prst="ellipse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sz="18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738" name="Google Shape;738;p32"/>
            <p:cNvSpPr txBox="1"/>
            <p:nvPr/>
          </p:nvSpPr>
          <p:spPr>
            <a:xfrm>
              <a:off x="3274250" y="1416000"/>
              <a:ext cx="989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Request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39" name="Google Shape;739;p32"/>
          <p:cNvSpPr/>
          <p:nvPr/>
        </p:nvSpPr>
        <p:spPr>
          <a:xfrm>
            <a:off x="6927600" y="297025"/>
            <a:ext cx="2003400" cy="2174700"/>
          </a:xfrm>
          <a:prstGeom prst="wedgeRoundRectCallout">
            <a:avLst>
              <a:gd fmla="val -19847" name="adj1"/>
              <a:gd fmla="val 73408" name="adj2"/>
              <a:gd fmla="val 0" name="adj3"/>
            </a:avLst>
          </a:prstGeom>
          <a:solidFill>
            <a:srgbClr val="CFE2F3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Named Entity Recognition: 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</a:t>
            </a:r>
            <a:r>
              <a:rPr b="1" lang="en" sz="1300">
                <a:solidFill>
                  <a:srgbClr val="0000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locates and classifies entities in text </a:t>
            </a:r>
            <a:endParaRPr b="1" sz="1300">
              <a:solidFill>
                <a:srgbClr val="0000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76EA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predefined categories:</a:t>
            </a:r>
            <a:endParaRPr b="1" sz="1300">
              <a:solidFill>
                <a:srgbClr val="2776EA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5A8E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names, organizations, and locations.</a:t>
            </a:r>
            <a:endParaRPr b="1" sz="1300">
              <a:solidFill>
                <a:srgbClr val="05A8E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40" name="Google Shape;740;p32"/>
          <p:cNvSpPr/>
          <p:nvPr/>
        </p:nvSpPr>
        <p:spPr>
          <a:xfrm>
            <a:off x="5911204" y="5114103"/>
            <a:ext cx="671438" cy="50442"/>
          </a:xfrm>
          <a:custGeom>
            <a:rect b="b" l="l" r="r" t="t"/>
            <a:pathLst>
              <a:path extrusionOk="0" h="1447" w="19263">
                <a:moveTo>
                  <a:pt x="8650" y="0"/>
                </a:moveTo>
                <a:lnTo>
                  <a:pt x="7692" y="10"/>
                </a:lnTo>
                <a:lnTo>
                  <a:pt x="6763" y="29"/>
                </a:lnTo>
                <a:lnTo>
                  <a:pt x="5882" y="58"/>
                </a:lnTo>
                <a:lnTo>
                  <a:pt x="5039" y="86"/>
                </a:lnTo>
                <a:lnTo>
                  <a:pt x="4244" y="125"/>
                </a:lnTo>
                <a:lnTo>
                  <a:pt x="3506" y="163"/>
                </a:lnTo>
                <a:lnTo>
                  <a:pt x="2826" y="211"/>
                </a:lnTo>
                <a:lnTo>
                  <a:pt x="2204" y="259"/>
                </a:lnTo>
                <a:lnTo>
                  <a:pt x="1648" y="316"/>
                </a:lnTo>
                <a:lnTo>
                  <a:pt x="1160" y="374"/>
                </a:lnTo>
                <a:lnTo>
                  <a:pt x="757" y="441"/>
                </a:lnTo>
                <a:lnTo>
                  <a:pt x="432" y="508"/>
                </a:lnTo>
                <a:lnTo>
                  <a:pt x="307" y="536"/>
                </a:lnTo>
                <a:lnTo>
                  <a:pt x="202" y="575"/>
                </a:lnTo>
                <a:lnTo>
                  <a:pt x="116" y="613"/>
                </a:lnTo>
                <a:lnTo>
                  <a:pt x="49" y="642"/>
                </a:lnTo>
                <a:lnTo>
                  <a:pt x="10" y="680"/>
                </a:lnTo>
                <a:lnTo>
                  <a:pt x="1" y="699"/>
                </a:lnTo>
                <a:lnTo>
                  <a:pt x="1" y="718"/>
                </a:lnTo>
                <a:lnTo>
                  <a:pt x="1" y="738"/>
                </a:lnTo>
                <a:lnTo>
                  <a:pt x="10" y="757"/>
                </a:lnTo>
                <a:lnTo>
                  <a:pt x="49" y="795"/>
                </a:lnTo>
                <a:lnTo>
                  <a:pt x="116" y="833"/>
                </a:lnTo>
                <a:lnTo>
                  <a:pt x="202" y="862"/>
                </a:lnTo>
                <a:lnTo>
                  <a:pt x="307" y="900"/>
                </a:lnTo>
                <a:lnTo>
                  <a:pt x="432" y="939"/>
                </a:lnTo>
                <a:lnTo>
                  <a:pt x="757" y="1006"/>
                </a:lnTo>
                <a:lnTo>
                  <a:pt x="1160" y="1063"/>
                </a:lnTo>
                <a:lnTo>
                  <a:pt x="1648" y="1121"/>
                </a:lnTo>
                <a:lnTo>
                  <a:pt x="2204" y="1178"/>
                </a:lnTo>
                <a:lnTo>
                  <a:pt x="2826" y="1236"/>
                </a:lnTo>
                <a:lnTo>
                  <a:pt x="3506" y="1274"/>
                </a:lnTo>
                <a:lnTo>
                  <a:pt x="4244" y="1322"/>
                </a:lnTo>
                <a:lnTo>
                  <a:pt x="5039" y="1360"/>
                </a:lnTo>
                <a:lnTo>
                  <a:pt x="5882" y="1389"/>
                </a:lnTo>
                <a:lnTo>
                  <a:pt x="6763" y="1408"/>
                </a:lnTo>
                <a:lnTo>
                  <a:pt x="7692" y="1427"/>
                </a:lnTo>
                <a:lnTo>
                  <a:pt x="8650" y="1437"/>
                </a:lnTo>
                <a:lnTo>
                  <a:pt x="9627" y="1446"/>
                </a:lnTo>
                <a:lnTo>
                  <a:pt x="10613" y="1437"/>
                </a:lnTo>
                <a:lnTo>
                  <a:pt x="11571" y="1427"/>
                </a:lnTo>
                <a:lnTo>
                  <a:pt x="12491" y="1408"/>
                </a:lnTo>
                <a:lnTo>
                  <a:pt x="13381" y="1389"/>
                </a:lnTo>
                <a:lnTo>
                  <a:pt x="14224" y="1360"/>
                </a:lnTo>
                <a:lnTo>
                  <a:pt x="15019" y="1322"/>
                </a:lnTo>
                <a:lnTo>
                  <a:pt x="15757" y="1274"/>
                </a:lnTo>
                <a:lnTo>
                  <a:pt x="16437" y="1236"/>
                </a:lnTo>
                <a:lnTo>
                  <a:pt x="17059" y="1178"/>
                </a:lnTo>
                <a:lnTo>
                  <a:pt x="17615" y="1121"/>
                </a:lnTo>
                <a:lnTo>
                  <a:pt x="18094" y="1063"/>
                </a:lnTo>
                <a:lnTo>
                  <a:pt x="18506" y="1006"/>
                </a:lnTo>
                <a:lnTo>
                  <a:pt x="18831" y="939"/>
                </a:lnTo>
                <a:lnTo>
                  <a:pt x="18956" y="900"/>
                </a:lnTo>
                <a:lnTo>
                  <a:pt x="19061" y="862"/>
                </a:lnTo>
                <a:lnTo>
                  <a:pt x="19147" y="833"/>
                </a:lnTo>
                <a:lnTo>
                  <a:pt x="19214" y="795"/>
                </a:lnTo>
                <a:lnTo>
                  <a:pt x="19243" y="757"/>
                </a:lnTo>
                <a:lnTo>
                  <a:pt x="19253" y="738"/>
                </a:lnTo>
                <a:lnTo>
                  <a:pt x="19262" y="718"/>
                </a:lnTo>
                <a:lnTo>
                  <a:pt x="19253" y="699"/>
                </a:lnTo>
                <a:lnTo>
                  <a:pt x="19243" y="680"/>
                </a:lnTo>
                <a:lnTo>
                  <a:pt x="19214" y="642"/>
                </a:lnTo>
                <a:lnTo>
                  <a:pt x="19147" y="613"/>
                </a:lnTo>
                <a:lnTo>
                  <a:pt x="19061" y="575"/>
                </a:lnTo>
                <a:lnTo>
                  <a:pt x="18956" y="536"/>
                </a:lnTo>
                <a:lnTo>
                  <a:pt x="18831" y="508"/>
                </a:lnTo>
                <a:lnTo>
                  <a:pt x="18506" y="441"/>
                </a:lnTo>
                <a:lnTo>
                  <a:pt x="18094" y="374"/>
                </a:lnTo>
                <a:lnTo>
                  <a:pt x="17615" y="316"/>
                </a:lnTo>
                <a:lnTo>
                  <a:pt x="17059" y="259"/>
                </a:lnTo>
                <a:lnTo>
                  <a:pt x="16437" y="211"/>
                </a:lnTo>
                <a:lnTo>
                  <a:pt x="15757" y="163"/>
                </a:lnTo>
                <a:lnTo>
                  <a:pt x="15019" y="125"/>
                </a:lnTo>
                <a:lnTo>
                  <a:pt x="14224" y="86"/>
                </a:lnTo>
                <a:lnTo>
                  <a:pt x="13381" y="58"/>
                </a:lnTo>
                <a:lnTo>
                  <a:pt x="12491" y="29"/>
                </a:lnTo>
                <a:lnTo>
                  <a:pt x="11571" y="10"/>
                </a:lnTo>
                <a:lnTo>
                  <a:pt x="10613" y="0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2"/>
          <p:cNvSpPr/>
          <p:nvPr/>
        </p:nvSpPr>
        <p:spPr>
          <a:xfrm>
            <a:off x="4029354" y="5079023"/>
            <a:ext cx="977296" cy="89185"/>
          </a:xfrm>
          <a:custGeom>
            <a:rect b="b" l="l" r="r" t="t"/>
            <a:pathLst>
              <a:path extrusionOk="0" h="2558" w="45219">
                <a:moveTo>
                  <a:pt x="22614" y="0"/>
                </a:moveTo>
                <a:lnTo>
                  <a:pt x="20296" y="10"/>
                </a:lnTo>
                <a:lnTo>
                  <a:pt x="18055" y="29"/>
                </a:lnTo>
                <a:lnTo>
                  <a:pt x="15890" y="58"/>
                </a:lnTo>
                <a:lnTo>
                  <a:pt x="13812" y="106"/>
                </a:lnTo>
                <a:lnTo>
                  <a:pt x="11839" y="154"/>
                </a:lnTo>
                <a:lnTo>
                  <a:pt x="9971" y="221"/>
                </a:lnTo>
                <a:lnTo>
                  <a:pt x="8228" y="297"/>
                </a:lnTo>
                <a:lnTo>
                  <a:pt x="6628" y="374"/>
                </a:lnTo>
                <a:lnTo>
                  <a:pt x="5163" y="470"/>
                </a:lnTo>
                <a:lnTo>
                  <a:pt x="3870" y="566"/>
                </a:lnTo>
                <a:lnTo>
                  <a:pt x="2730" y="671"/>
                </a:lnTo>
                <a:lnTo>
                  <a:pt x="2232" y="728"/>
                </a:lnTo>
                <a:lnTo>
                  <a:pt x="1782" y="786"/>
                </a:lnTo>
                <a:lnTo>
                  <a:pt x="1379" y="843"/>
                </a:lnTo>
                <a:lnTo>
                  <a:pt x="1025" y="901"/>
                </a:lnTo>
                <a:lnTo>
                  <a:pt x="718" y="958"/>
                </a:lnTo>
                <a:lnTo>
                  <a:pt x="460" y="1025"/>
                </a:lnTo>
                <a:lnTo>
                  <a:pt x="268" y="1083"/>
                </a:lnTo>
                <a:lnTo>
                  <a:pt x="182" y="1121"/>
                </a:lnTo>
                <a:lnTo>
                  <a:pt x="125" y="1150"/>
                </a:lnTo>
                <a:lnTo>
                  <a:pt x="67" y="1179"/>
                </a:lnTo>
                <a:lnTo>
                  <a:pt x="38" y="1217"/>
                </a:lnTo>
                <a:lnTo>
                  <a:pt x="10" y="1246"/>
                </a:lnTo>
                <a:lnTo>
                  <a:pt x="0" y="1274"/>
                </a:lnTo>
                <a:lnTo>
                  <a:pt x="10" y="1313"/>
                </a:lnTo>
                <a:lnTo>
                  <a:pt x="38" y="1341"/>
                </a:lnTo>
                <a:lnTo>
                  <a:pt x="67" y="1380"/>
                </a:lnTo>
                <a:lnTo>
                  <a:pt x="125" y="1408"/>
                </a:lnTo>
                <a:lnTo>
                  <a:pt x="182" y="1437"/>
                </a:lnTo>
                <a:lnTo>
                  <a:pt x="268" y="1475"/>
                </a:lnTo>
                <a:lnTo>
                  <a:pt x="460" y="1533"/>
                </a:lnTo>
                <a:lnTo>
                  <a:pt x="718" y="1600"/>
                </a:lnTo>
                <a:lnTo>
                  <a:pt x="1025" y="1657"/>
                </a:lnTo>
                <a:lnTo>
                  <a:pt x="1379" y="1715"/>
                </a:lnTo>
                <a:lnTo>
                  <a:pt x="1782" y="1772"/>
                </a:lnTo>
                <a:lnTo>
                  <a:pt x="2232" y="1830"/>
                </a:lnTo>
                <a:lnTo>
                  <a:pt x="2730" y="1887"/>
                </a:lnTo>
                <a:lnTo>
                  <a:pt x="3870" y="1993"/>
                </a:lnTo>
                <a:lnTo>
                  <a:pt x="5163" y="2088"/>
                </a:lnTo>
                <a:lnTo>
                  <a:pt x="6628" y="2184"/>
                </a:lnTo>
                <a:lnTo>
                  <a:pt x="8228" y="2261"/>
                </a:lnTo>
                <a:lnTo>
                  <a:pt x="9971" y="2337"/>
                </a:lnTo>
                <a:lnTo>
                  <a:pt x="11839" y="2405"/>
                </a:lnTo>
                <a:lnTo>
                  <a:pt x="13812" y="2452"/>
                </a:lnTo>
                <a:lnTo>
                  <a:pt x="15890" y="2500"/>
                </a:lnTo>
                <a:lnTo>
                  <a:pt x="18055" y="2529"/>
                </a:lnTo>
                <a:lnTo>
                  <a:pt x="20296" y="2548"/>
                </a:lnTo>
                <a:lnTo>
                  <a:pt x="22614" y="2558"/>
                </a:lnTo>
                <a:lnTo>
                  <a:pt x="24922" y="2548"/>
                </a:lnTo>
                <a:lnTo>
                  <a:pt x="27163" y="2529"/>
                </a:lnTo>
                <a:lnTo>
                  <a:pt x="29328" y="2500"/>
                </a:lnTo>
                <a:lnTo>
                  <a:pt x="31407" y="2452"/>
                </a:lnTo>
                <a:lnTo>
                  <a:pt x="33380" y="2405"/>
                </a:lnTo>
                <a:lnTo>
                  <a:pt x="35247" y="2337"/>
                </a:lnTo>
                <a:lnTo>
                  <a:pt x="36991" y="2261"/>
                </a:lnTo>
                <a:lnTo>
                  <a:pt x="38590" y="2184"/>
                </a:lnTo>
                <a:lnTo>
                  <a:pt x="40056" y="2088"/>
                </a:lnTo>
                <a:lnTo>
                  <a:pt x="41358" y="1993"/>
                </a:lnTo>
                <a:lnTo>
                  <a:pt x="42488" y="1887"/>
                </a:lnTo>
                <a:lnTo>
                  <a:pt x="42986" y="1830"/>
                </a:lnTo>
                <a:lnTo>
                  <a:pt x="43437" y="1772"/>
                </a:lnTo>
                <a:lnTo>
                  <a:pt x="43839" y="1715"/>
                </a:lnTo>
                <a:lnTo>
                  <a:pt x="44193" y="1657"/>
                </a:lnTo>
                <a:lnTo>
                  <a:pt x="44500" y="1600"/>
                </a:lnTo>
                <a:lnTo>
                  <a:pt x="44758" y="1533"/>
                </a:lnTo>
                <a:lnTo>
                  <a:pt x="44950" y="1475"/>
                </a:lnTo>
                <a:lnTo>
                  <a:pt x="45036" y="1437"/>
                </a:lnTo>
                <a:lnTo>
                  <a:pt x="45094" y="1408"/>
                </a:lnTo>
                <a:lnTo>
                  <a:pt x="45151" y="1380"/>
                </a:lnTo>
                <a:lnTo>
                  <a:pt x="45189" y="1341"/>
                </a:lnTo>
                <a:lnTo>
                  <a:pt x="45209" y="1313"/>
                </a:lnTo>
                <a:lnTo>
                  <a:pt x="45218" y="1274"/>
                </a:lnTo>
                <a:lnTo>
                  <a:pt x="45209" y="1246"/>
                </a:lnTo>
                <a:lnTo>
                  <a:pt x="45189" y="1217"/>
                </a:lnTo>
                <a:lnTo>
                  <a:pt x="45151" y="1179"/>
                </a:lnTo>
                <a:lnTo>
                  <a:pt x="45094" y="1150"/>
                </a:lnTo>
                <a:lnTo>
                  <a:pt x="45036" y="1121"/>
                </a:lnTo>
                <a:lnTo>
                  <a:pt x="44950" y="1083"/>
                </a:lnTo>
                <a:lnTo>
                  <a:pt x="44758" y="1025"/>
                </a:lnTo>
                <a:lnTo>
                  <a:pt x="44500" y="958"/>
                </a:lnTo>
                <a:lnTo>
                  <a:pt x="44193" y="901"/>
                </a:lnTo>
                <a:lnTo>
                  <a:pt x="43839" y="843"/>
                </a:lnTo>
                <a:lnTo>
                  <a:pt x="43437" y="786"/>
                </a:lnTo>
                <a:lnTo>
                  <a:pt x="42986" y="728"/>
                </a:lnTo>
                <a:lnTo>
                  <a:pt x="42488" y="671"/>
                </a:lnTo>
                <a:lnTo>
                  <a:pt x="41358" y="566"/>
                </a:lnTo>
                <a:lnTo>
                  <a:pt x="40056" y="470"/>
                </a:lnTo>
                <a:lnTo>
                  <a:pt x="38590" y="374"/>
                </a:lnTo>
                <a:lnTo>
                  <a:pt x="36991" y="297"/>
                </a:lnTo>
                <a:lnTo>
                  <a:pt x="35247" y="221"/>
                </a:lnTo>
                <a:lnTo>
                  <a:pt x="33380" y="154"/>
                </a:lnTo>
                <a:lnTo>
                  <a:pt x="31407" y="106"/>
                </a:lnTo>
                <a:lnTo>
                  <a:pt x="29328" y="58"/>
                </a:lnTo>
                <a:lnTo>
                  <a:pt x="27163" y="29"/>
                </a:lnTo>
                <a:lnTo>
                  <a:pt x="24922" y="10"/>
                </a:lnTo>
                <a:lnTo>
                  <a:pt x="22614" y="0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2" name="Google Shape;742;p32"/>
          <p:cNvGrpSpPr/>
          <p:nvPr/>
        </p:nvGrpSpPr>
        <p:grpSpPr>
          <a:xfrm>
            <a:off x="6209347" y="3598311"/>
            <a:ext cx="2316271" cy="2515880"/>
            <a:chOff x="4192247" y="2623336"/>
            <a:chExt cx="2316271" cy="2515880"/>
          </a:xfrm>
        </p:grpSpPr>
        <p:sp>
          <p:nvSpPr>
            <p:cNvPr id="743" name="Google Shape;743;p32"/>
            <p:cNvSpPr/>
            <p:nvPr/>
          </p:nvSpPr>
          <p:spPr>
            <a:xfrm>
              <a:off x="4602214" y="3725816"/>
              <a:ext cx="1673021" cy="44098"/>
            </a:xfrm>
            <a:custGeom>
              <a:rect b="b" l="l" r="r" t="t"/>
              <a:pathLst>
                <a:path extrusionOk="0" h="1265" w="47996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4339789" y="3691759"/>
              <a:ext cx="525233" cy="1447457"/>
            </a:xfrm>
            <a:custGeom>
              <a:rect b="b" l="l" r="r" t="t"/>
              <a:pathLst>
                <a:path extrusionOk="0" h="41522" w="15068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5983320" y="3691759"/>
              <a:ext cx="525198" cy="1447457"/>
            </a:xfrm>
            <a:custGeom>
              <a:rect b="b" l="l" r="r" t="t"/>
              <a:pathLst>
                <a:path extrusionOk="0" h="41522" w="15067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5593045" y="3350177"/>
              <a:ext cx="289840" cy="274174"/>
            </a:xfrm>
            <a:custGeom>
              <a:rect b="b" l="l" r="r" t="t"/>
              <a:pathLst>
                <a:path extrusionOk="0" h="7865" w="8315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5111659" y="2623336"/>
              <a:ext cx="1206279" cy="779016"/>
            </a:xfrm>
            <a:custGeom>
              <a:rect b="b" l="l" r="r" t="t"/>
              <a:pathLst>
                <a:path extrusionOk="0" h="22347" w="34606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5111659" y="2623336"/>
              <a:ext cx="1206279" cy="779016"/>
            </a:xfrm>
            <a:custGeom>
              <a:rect b="b" l="l" r="r" t="t"/>
              <a:pathLst>
                <a:path extrusionOk="0" h="22347" w="34606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5180080" y="2690090"/>
              <a:ext cx="1069428" cy="645468"/>
            </a:xfrm>
            <a:custGeom>
              <a:rect b="b" l="l" r="r" t="t"/>
              <a:pathLst>
                <a:path extrusionOk="0" fill="none" h="18516" w="3068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5499250" y="3545526"/>
              <a:ext cx="383642" cy="78818"/>
            </a:xfrm>
            <a:custGeom>
              <a:rect b="b" l="l" r="r" t="t"/>
              <a:pathLst>
                <a:path extrusionOk="0" h="2261" w="11006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1" name="Google Shape;751;p32"/>
            <p:cNvGrpSpPr/>
            <p:nvPr/>
          </p:nvGrpSpPr>
          <p:grpSpPr>
            <a:xfrm>
              <a:off x="4502040" y="2623336"/>
              <a:ext cx="1879377" cy="1112523"/>
              <a:chOff x="4502040" y="2623336"/>
              <a:chExt cx="1879377" cy="1112523"/>
            </a:xfrm>
          </p:grpSpPr>
          <p:sp>
            <p:nvSpPr>
              <p:cNvPr id="752" name="Google Shape;752;p32"/>
              <p:cNvSpPr/>
              <p:nvPr/>
            </p:nvSpPr>
            <p:spPr>
              <a:xfrm>
                <a:off x="4502040" y="3623296"/>
                <a:ext cx="1879377" cy="112563"/>
              </a:xfrm>
              <a:custGeom>
                <a:rect b="b" l="l" r="r" t="t"/>
                <a:pathLst>
                  <a:path extrusionOk="0" h="3229" w="53916">
                    <a:moveTo>
                      <a:pt x="1" y="1"/>
                    </a:moveTo>
                    <a:lnTo>
                      <a:pt x="1" y="3229"/>
                    </a:lnTo>
                    <a:lnTo>
                      <a:pt x="53916" y="3229"/>
                    </a:lnTo>
                    <a:lnTo>
                      <a:pt x="53916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2"/>
              <p:cNvSpPr/>
              <p:nvPr/>
            </p:nvSpPr>
            <p:spPr>
              <a:xfrm>
                <a:off x="5111659" y="2623336"/>
                <a:ext cx="1206279" cy="779016"/>
              </a:xfrm>
              <a:custGeom>
                <a:rect b="b" l="l" r="r" t="t"/>
                <a:pathLst>
                  <a:path extrusionOk="0" fill="none" h="22347" w="34606">
                    <a:moveTo>
                      <a:pt x="32958" y="0"/>
                    </a:moveTo>
                    <a:lnTo>
                      <a:pt x="4004" y="0"/>
                    </a:lnTo>
                    <a:lnTo>
                      <a:pt x="4004" y="0"/>
                    </a:lnTo>
                    <a:lnTo>
                      <a:pt x="3841" y="10"/>
                    </a:lnTo>
                    <a:lnTo>
                      <a:pt x="3678" y="29"/>
                    </a:lnTo>
                    <a:lnTo>
                      <a:pt x="3515" y="77"/>
                    </a:lnTo>
                    <a:lnTo>
                      <a:pt x="3362" y="125"/>
                    </a:lnTo>
                    <a:lnTo>
                      <a:pt x="3219" y="202"/>
                    </a:lnTo>
                    <a:lnTo>
                      <a:pt x="3084" y="278"/>
                    </a:lnTo>
                    <a:lnTo>
                      <a:pt x="2960" y="374"/>
                    </a:lnTo>
                    <a:lnTo>
                      <a:pt x="2845" y="479"/>
                    </a:lnTo>
                    <a:lnTo>
                      <a:pt x="2730" y="594"/>
                    </a:lnTo>
                    <a:lnTo>
                      <a:pt x="2634" y="728"/>
                    </a:lnTo>
                    <a:lnTo>
                      <a:pt x="2558" y="862"/>
                    </a:lnTo>
                    <a:lnTo>
                      <a:pt x="2491" y="1006"/>
                    </a:lnTo>
                    <a:lnTo>
                      <a:pt x="2433" y="1159"/>
                    </a:lnTo>
                    <a:lnTo>
                      <a:pt x="2395" y="1313"/>
                    </a:lnTo>
                    <a:lnTo>
                      <a:pt x="2366" y="1475"/>
                    </a:lnTo>
                    <a:lnTo>
                      <a:pt x="2356" y="1648"/>
                    </a:lnTo>
                    <a:lnTo>
                      <a:pt x="0" y="20699"/>
                    </a:lnTo>
                    <a:lnTo>
                      <a:pt x="0" y="20699"/>
                    </a:lnTo>
                    <a:lnTo>
                      <a:pt x="10" y="20862"/>
                    </a:lnTo>
                    <a:lnTo>
                      <a:pt x="39" y="21024"/>
                    </a:lnTo>
                    <a:lnTo>
                      <a:pt x="77" y="21187"/>
                    </a:lnTo>
                    <a:lnTo>
                      <a:pt x="134" y="21340"/>
                    </a:lnTo>
                    <a:lnTo>
                      <a:pt x="201" y="21484"/>
                    </a:lnTo>
                    <a:lnTo>
                      <a:pt x="288" y="21618"/>
                    </a:lnTo>
                    <a:lnTo>
                      <a:pt x="374" y="21743"/>
                    </a:lnTo>
                    <a:lnTo>
                      <a:pt x="489" y="21858"/>
                    </a:lnTo>
                    <a:lnTo>
                      <a:pt x="604" y="21973"/>
                    </a:lnTo>
                    <a:lnTo>
                      <a:pt x="728" y="22068"/>
                    </a:lnTo>
                    <a:lnTo>
                      <a:pt x="862" y="22145"/>
                    </a:lnTo>
                    <a:lnTo>
                      <a:pt x="1006" y="22212"/>
                    </a:lnTo>
                    <a:lnTo>
                      <a:pt x="1159" y="22269"/>
                    </a:lnTo>
                    <a:lnTo>
                      <a:pt x="1322" y="22308"/>
                    </a:lnTo>
                    <a:lnTo>
                      <a:pt x="1485" y="22337"/>
                    </a:lnTo>
                    <a:lnTo>
                      <a:pt x="1648" y="22346"/>
                    </a:lnTo>
                    <a:lnTo>
                      <a:pt x="30602" y="22346"/>
                    </a:lnTo>
                    <a:lnTo>
                      <a:pt x="30602" y="22346"/>
                    </a:lnTo>
                    <a:lnTo>
                      <a:pt x="30775" y="22337"/>
                    </a:lnTo>
                    <a:lnTo>
                      <a:pt x="30938" y="22308"/>
                    </a:lnTo>
                    <a:lnTo>
                      <a:pt x="31091" y="22269"/>
                    </a:lnTo>
                    <a:lnTo>
                      <a:pt x="31244" y="22212"/>
                    </a:lnTo>
                    <a:lnTo>
                      <a:pt x="31388" y="22145"/>
                    </a:lnTo>
                    <a:lnTo>
                      <a:pt x="31522" y="22068"/>
                    </a:lnTo>
                    <a:lnTo>
                      <a:pt x="31656" y="21973"/>
                    </a:lnTo>
                    <a:lnTo>
                      <a:pt x="31771" y="21858"/>
                    </a:lnTo>
                    <a:lnTo>
                      <a:pt x="31876" y="21743"/>
                    </a:lnTo>
                    <a:lnTo>
                      <a:pt x="31972" y="21618"/>
                    </a:lnTo>
                    <a:lnTo>
                      <a:pt x="32058" y="21484"/>
                    </a:lnTo>
                    <a:lnTo>
                      <a:pt x="32125" y="21340"/>
                    </a:lnTo>
                    <a:lnTo>
                      <a:pt x="32183" y="21187"/>
                    </a:lnTo>
                    <a:lnTo>
                      <a:pt x="32221" y="21024"/>
                    </a:lnTo>
                    <a:lnTo>
                      <a:pt x="32240" y="20862"/>
                    </a:lnTo>
                    <a:lnTo>
                      <a:pt x="32250" y="20699"/>
                    </a:lnTo>
                    <a:lnTo>
                      <a:pt x="34606" y="1648"/>
                    </a:lnTo>
                    <a:lnTo>
                      <a:pt x="34606" y="1648"/>
                    </a:lnTo>
                    <a:lnTo>
                      <a:pt x="34596" y="1475"/>
                    </a:lnTo>
                    <a:lnTo>
                      <a:pt x="34577" y="1313"/>
                    </a:lnTo>
                    <a:lnTo>
                      <a:pt x="34529" y="1159"/>
                    </a:lnTo>
                    <a:lnTo>
                      <a:pt x="34481" y="1006"/>
                    </a:lnTo>
                    <a:lnTo>
                      <a:pt x="34405" y="862"/>
                    </a:lnTo>
                    <a:lnTo>
                      <a:pt x="34328" y="728"/>
                    </a:lnTo>
                    <a:lnTo>
                      <a:pt x="34232" y="594"/>
                    </a:lnTo>
                    <a:lnTo>
                      <a:pt x="34127" y="479"/>
                    </a:lnTo>
                    <a:lnTo>
                      <a:pt x="34012" y="374"/>
                    </a:lnTo>
                    <a:lnTo>
                      <a:pt x="33878" y="278"/>
                    </a:lnTo>
                    <a:lnTo>
                      <a:pt x="33744" y="202"/>
                    </a:lnTo>
                    <a:lnTo>
                      <a:pt x="33600" y="125"/>
                    </a:lnTo>
                    <a:lnTo>
                      <a:pt x="33447" y="77"/>
                    </a:lnTo>
                    <a:lnTo>
                      <a:pt x="33294" y="29"/>
                    </a:lnTo>
                    <a:lnTo>
                      <a:pt x="33131" y="10"/>
                    </a:lnTo>
                    <a:lnTo>
                      <a:pt x="32958" y="0"/>
                    </a:lnTo>
                    <a:lnTo>
                      <a:pt x="3295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32"/>
              <p:cNvSpPr/>
              <p:nvPr/>
            </p:nvSpPr>
            <p:spPr>
              <a:xfrm>
                <a:off x="5331979" y="2783582"/>
                <a:ext cx="314544" cy="46120"/>
              </a:xfrm>
              <a:custGeom>
                <a:rect b="b" l="l" r="r" t="t"/>
                <a:pathLst>
                  <a:path extrusionOk="0" h="1323" w="9024">
                    <a:moveTo>
                      <a:pt x="173" y="1"/>
                    </a:moveTo>
                    <a:lnTo>
                      <a:pt x="1" y="1323"/>
                    </a:lnTo>
                    <a:lnTo>
                      <a:pt x="8861" y="1323"/>
                    </a:lnTo>
                    <a:lnTo>
                      <a:pt x="9023" y="1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32"/>
              <p:cNvSpPr/>
              <p:nvPr/>
            </p:nvSpPr>
            <p:spPr>
              <a:xfrm>
                <a:off x="5807405" y="2884777"/>
                <a:ext cx="314509" cy="46433"/>
              </a:xfrm>
              <a:custGeom>
                <a:rect b="b" l="l" r="r" t="t"/>
                <a:pathLst>
                  <a:path extrusionOk="0" h="1332" w="9023">
                    <a:moveTo>
                      <a:pt x="163" y="0"/>
                    </a:moveTo>
                    <a:lnTo>
                      <a:pt x="0" y="1331"/>
                    </a:lnTo>
                    <a:lnTo>
                      <a:pt x="8860" y="1331"/>
                    </a:lnTo>
                    <a:lnTo>
                      <a:pt x="9023" y="0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2"/>
              <p:cNvSpPr/>
              <p:nvPr/>
            </p:nvSpPr>
            <p:spPr>
              <a:xfrm>
                <a:off x="5634105" y="2986251"/>
                <a:ext cx="337595" cy="46468"/>
              </a:xfrm>
              <a:custGeom>
                <a:rect b="b" l="l" r="r" t="t"/>
                <a:pathLst>
                  <a:path extrusionOk="0" h="1333" w="9685">
                    <a:moveTo>
                      <a:pt x="164" y="1"/>
                    </a:moveTo>
                    <a:lnTo>
                      <a:pt x="1" y="1332"/>
                    </a:lnTo>
                    <a:lnTo>
                      <a:pt x="9522" y="1332"/>
                    </a:lnTo>
                    <a:lnTo>
                      <a:pt x="9684" y="1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32"/>
              <p:cNvSpPr/>
              <p:nvPr/>
            </p:nvSpPr>
            <p:spPr>
              <a:xfrm>
                <a:off x="5321976" y="2884777"/>
                <a:ext cx="432045" cy="46433"/>
              </a:xfrm>
              <a:custGeom>
                <a:rect b="b" l="l" r="r" t="t"/>
                <a:pathLst>
                  <a:path extrusionOk="0" h="1332" w="12395">
                    <a:moveTo>
                      <a:pt x="163" y="0"/>
                    </a:moveTo>
                    <a:lnTo>
                      <a:pt x="0" y="1331"/>
                    </a:lnTo>
                    <a:lnTo>
                      <a:pt x="12232" y="1331"/>
                    </a:lnTo>
                    <a:lnTo>
                      <a:pt x="12395" y="0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32"/>
              <p:cNvSpPr/>
              <p:nvPr/>
            </p:nvSpPr>
            <p:spPr>
              <a:xfrm>
                <a:off x="5310961" y="2986251"/>
                <a:ext cx="269797" cy="46468"/>
              </a:xfrm>
              <a:custGeom>
                <a:rect b="b" l="l" r="r" t="t"/>
                <a:pathLst>
                  <a:path extrusionOk="0" h="1333" w="7740">
                    <a:moveTo>
                      <a:pt x="163" y="1"/>
                    </a:moveTo>
                    <a:lnTo>
                      <a:pt x="0" y="1332"/>
                    </a:lnTo>
                    <a:lnTo>
                      <a:pt x="7577" y="1332"/>
                    </a:lnTo>
                    <a:lnTo>
                      <a:pt x="7739" y="1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2"/>
              <p:cNvSpPr/>
              <p:nvPr/>
            </p:nvSpPr>
            <p:spPr>
              <a:xfrm>
                <a:off x="5296252" y="3087760"/>
                <a:ext cx="362623" cy="46434"/>
              </a:xfrm>
              <a:custGeom>
                <a:rect b="b" l="l" r="r" t="t"/>
                <a:pathLst>
                  <a:path extrusionOk="0" h="1332" w="10403">
                    <a:moveTo>
                      <a:pt x="164" y="1"/>
                    </a:moveTo>
                    <a:lnTo>
                      <a:pt x="1" y="1332"/>
                    </a:lnTo>
                    <a:lnTo>
                      <a:pt x="10240" y="1332"/>
                    </a:lnTo>
                    <a:lnTo>
                      <a:pt x="10403" y="1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32"/>
              <p:cNvSpPr/>
              <p:nvPr/>
            </p:nvSpPr>
            <p:spPr>
              <a:xfrm>
                <a:off x="5701898" y="3087760"/>
                <a:ext cx="176972" cy="46434"/>
              </a:xfrm>
              <a:custGeom>
                <a:rect b="b" l="l" r="r" t="t"/>
                <a:pathLst>
                  <a:path extrusionOk="0" h="1332" w="5077">
                    <a:moveTo>
                      <a:pt x="163" y="1"/>
                    </a:moveTo>
                    <a:lnTo>
                      <a:pt x="0" y="1332"/>
                    </a:lnTo>
                    <a:lnTo>
                      <a:pt x="4914" y="1332"/>
                    </a:lnTo>
                    <a:lnTo>
                      <a:pt x="5077" y="1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32"/>
              <p:cNvSpPr/>
              <p:nvPr/>
            </p:nvSpPr>
            <p:spPr>
              <a:xfrm>
                <a:off x="5283251" y="3189269"/>
                <a:ext cx="200361" cy="46434"/>
              </a:xfrm>
              <a:custGeom>
                <a:rect b="b" l="l" r="r" t="t"/>
                <a:pathLst>
                  <a:path extrusionOk="0" h="1332" w="5748">
                    <a:moveTo>
                      <a:pt x="163" y="0"/>
                    </a:moveTo>
                    <a:lnTo>
                      <a:pt x="0" y="1332"/>
                    </a:lnTo>
                    <a:lnTo>
                      <a:pt x="5584" y="1332"/>
                    </a:lnTo>
                    <a:lnTo>
                      <a:pt x="5747" y="0"/>
                    </a:lnTo>
                    <a:close/>
                  </a:path>
                </a:pathLst>
              </a:custGeom>
              <a:solidFill>
                <a:srgbClr val="8027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2" name="Google Shape;762;p32"/>
            <p:cNvSpPr/>
            <p:nvPr/>
          </p:nvSpPr>
          <p:spPr>
            <a:xfrm>
              <a:off x="4299078" y="3255710"/>
              <a:ext cx="634720" cy="587670"/>
            </a:xfrm>
            <a:custGeom>
              <a:rect b="b" l="l" r="r" t="t"/>
              <a:pathLst>
                <a:path extrusionOk="0" h="16858" w="18209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4299078" y="3325497"/>
              <a:ext cx="634720" cy="587356"/>
            </a:xfrm>
            <a:custGeom>
              <a:rect b="b" l="l" r="r" t="t"/>
              <a:pathLst>
                <a:path extrusionOk="0" h="16849" w="18209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4219608" y="4241656"/>
              <a:ext cx="786978" cy="52116"/>
            </a:xfrm>
            <a:custGeom>
              <a:rect b="b" l="l" r="r" t="t"/>
              <a:pathLst>
                <a:path extrusionOk="0" h="1495" w="22577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4585832" y="4263025"/>
              <a:ext cx="56469" cy="818408"/>
            </a:xfrm>
            <a:custGeom>
              <a:rect b="b" l="l" r="r" t="t"/>
              <a:pathLst>
                <a:path extrusionOk="0" h="23477" w="162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4549130" y="4254345"/>
              <a:ext cx="122559" cy="222058"/>
            </a:xfrm>
            <a:custGeom>
              <a:rect b="b" l="l" r="r" t="t"/>
              <a:pathLst>
                <a:path extrusionOk="0" h="6370" w="3516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192247" y="4129481"/>
              <a:ext cx="843726" cy="124903"/>
            </a:xfrm>
            <a:custGeom>
              <a:rect b="b" l="l" r="r" t="t"/>
              <a:pathLst>
                <a:path extrusionOk="0" h="3583" w="24205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4593187" y="3794244"/>
              <a:ext cx="46430" cy="410058"/>
            </a:xfrm>
            <a:custGeom>
              <a:rect b="b" l="l" r="r" t="t"/>
              <a:pathLst>
                <a:path extrusionOk="0" h="11763" w="1332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4369834" y="3545177"/>
              <a:ext cx="493512" cy="291848"/>
            </a:xfrm>
            <a:custGeom>
              <a:rect b="b" l="l" r="r" t="t"/>
              <a:pathLst>
                <a:path extrusionOk="0" h="8372" w="14158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6129224" y="3462388"/>
              <a:ext cx="219393" cy="158962"/>
            </a:xfrm>
            <a:custGeom>
              <a:rect b="b" l="l" r="r" t="t"/>
              <a:pathLst>
                <a:path extrusionOk="0" h="4560" w="6294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rgbClr val="2776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32"/>
          <p:cNvSpPr/>
          <p:nvPr/>
        </p:nvSpPr>
        <p:spPr>
          <a:xfrm>
            <a:off x="2786300" y="3492050"/>
            <a:ext cx="1071300" cy="567300"/>
          </a:xfrm>
          <a:prstGeom prst="roundRect">
            <a:avLst>
              <a:gd fmla="val 1666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Training?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72" name="Google Shape;772;p32"/>
          <p:cNvSpPr/>
          <p:nvPr/>
        </p:nvSpPr>
        <p:spPr>
          <a:xfrm>
            <a:off x="4572000" y="3492050"/>
            <a:ext cx="1071300" cy="567300"/>
          </a:xfrm>
          <a:prstGeom prst="roundRect">
            <a:avLst>
              <a:gd fmla="val 16667" name="adj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Testing?</a:t>
            </a:r>
            <a:endParaRPr b="1" sz="16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3"/>
          <p:cNvSpPr txBox="1"/>
          <p:nvPr>
            <p:ph type="title"/>
          </p:nvPr>
        </p:nvSpPr>
        <p:spPr>
          <a:xfrm>
            <a:off x="457200" y="15130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Infographics</a:t>
            </a:r>
            <a:endParaRPr/>
          </a:p>
        </p:txBody>
      </p:sp>
      <p:sp>
        <p:nvSpPr>
          <p:cNvPr id="778" name="Google Shape;778;p33"/>
          <p:cNvSpPr/>
          <p:nvPr/>
        </p:nvSpPr>
        <p:spPr>
          <a:xfrm>
            <a:off x="201700" y="1878375"/>
            <a:ext cx="5446200" cy="3177000"/>
          </a:xfrm>
          <a:prstGeom prst="roundRect">
            <a:avLst>
              <a:gd fmla="val 16667" name="adj"/>
            </a:avLst>
          </a:prstGeom>
          <a:solidFill>
            <a:srgbClr val="2776EA">
              <a:alpha val="12549"/>
            </a:srgbClr>
          </a:solidFill>
          <a:ln cap="flat" cmpd="sng" w="9525">
            <a:solidFill>
              <a:srgbClr val="2776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   'intent': 'BookRestaurant',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   'slots': {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       'party_size_number': 'two',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       'restaurant_name': 'Le Ritz',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       'timeRange': 'Friday night'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9" name="Google Shape;779;p33"/>
          <p:cNvSpPr txBox="1"/>
          <p:nvPr/>
        </p:nvSpPr>
        <p:spPr>
          <a:xfrm>
            <a:off x="457200" y="969688"/>
            <a:ext cx="458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12121"/>
                </a:solidFill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Book a table for two at Le Ritz for Friday night.</a:t>
            </a:r>
            <a:endParaRPr b="1" sz="1800">
              <a:solidFill>
                <a:srgbClr val="21212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80" name="Google Shape;780;p33"/>
          <p:cNvSpPr/>
          <p:nvPr/>
        </p:nvSpPr>
        <p:spPr>
          <a:xfrm>
            <a:off x="4702275" y="1014850"/>
            <a:ext cx="1350900" cy="37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EA48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3"/>
          <p:cNvSpPr/>
          <p:nvPr/>
        </p:nvSpPr>
        <p:spPr>
          <a:xfrm>
            <a:off x="8004924" y="5233213"/>
            <a:ext cx="1038300" cy="190500"/>
          </a:xfrm>
          <a:prstGeom prst="ellipse">
            <a:avLst/>
          </a:prstGeom>
          <a:solidFill>
            <a:srgbClr val="666666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2" name="Google Shape;782;p33"/>
          <p:cNvGrpSpPr/>
          <p:nvPr/>
        </p:nvGrpSpPr>
        <p:grpSpPr>
          <a:xfrm>
            <a:off x="6053176" y="1745770"/>
            <a:ext cx="2846761" cy="3609149"/>
            <a:chOff x="5746228" y="1003890"/>
            <a:chExt cx="2940565" cy="3728074"/>
          </a:xfrm>
        </p:grpSpPr>
        <p:grpSp>
          <p:nvGrpSpPr>
            <p:cNvPr id="783" name="Google Shape;783;p33"/>
            <p:cNvGrpSpPr/>
            <p:nvPr/>
          </p:nvGrpSpPr>
          <p:grpSpPr>
            <a:xfrm>
              <a:off x="5746228" y="1003890"/>
              <a:ext cx="1610200" cy="3314901"/>
              <a:chOff x="6434938" y="1003850"/>
              <a:chExt cx="1165376" cy="2399147"/>
            </a:xfrm>
          </p:grpSpPr>
          <p:sp>
            <p:nvSpPr>
              <p:cNvPr id="784" name="Google Shape;784;p33"/>
              <p:cNvSpPr/>
              <p:nvPr/>
            </p:nvSpPr>
            <p:spPr>
              <a:xfrm>
                <a:off x="6434938" y="1003850"/>
                <a:ext cx="1165376" cy="2399147"/>
              </a:xfrm>
              <a:custGeom>
                <a:rect b="b" l="l" r="r" t="t"/>
                <a:pathLst>
                  <a:path extrusionOk="0" h="78609" w="38184">
                    <a:moveTo>
                      <a:pt x="1891" y="0"/>
                    </a:moveTo>
                    <a:lnTo>
                      <a:pt x="1687" y="14"/>
                    </a:lnTo>
                    <a:lnTo>
                      <a:pt x="1510" y="41"/>
                    </a:lnTo>
                    <a:lnTo>
                      <a:pt x="1320" y="82"/>
                    </a:lnTo>
                    <a:lnTo>
                      <a:pt x="1157" y="150"/>
                    </a:lnTo>
                    <a:lnTo>
                      <a:pt x="994" y="231"/>
                    </a:lnTo>
                    <a:lnTo>
                      <a:pt x="830" y="326"/>
                    </a:lnTo>
                    <a:lnTo>
                      <a:pt x="681" y="435"/>
                    </a:lnTo>
                    <a:lnTo>
                      <a:pt x="558" y="558"/>
                    </a:lnTo>
                    <a:lnTo>
                      <a:pt x="436" y="694"/>
                    </a:lnTo>
                    <a:lnTo>
                      <a:pt x="327" y="830"/>
                    </a:lnTo>
                    <a:lnTo>
                      <a:pt x="232" y="993"/>
                    </a:lnTo>
                    <a:lnTo>
                      <a:pt x="150" y="1156"/>
                    </a:lnTo>
                    <a:lnTo>
                      <a:pt x="82" y="1319"/>
                    </a:lnTo>
                    <a:lnTo>
                      <a:pt x="41" y="1510"/>
                    </a:lnTo>
                    <a:lnTo>
                      <a:pt x="14" y="1687"/>
                    </a:lnTo>
                    <a:lnTo>
                      <a:pt x="1" y="1891"/>
                    </a:lnTo>
                    <a:lnTo>
                      <a:pt x="1" y="76079"/>
                    </a:lnTo>
                    <a:lnTo>
                      <a:pt x="14" y="76337"/>
                    </a:lnTo>
                    <a:lnTo>
                      <a:pt x="55" y="76582"/>
                    </a:lnTo>
                    <a:lnTo>
                      <a:pt x="109" y="76827"/>
                    </a:lnTo>
                    <a:lnTo>
                      <a:pt x="205" y="77058"/>
                    </a:lnTo>
                    <a:lnTo>
                      <a:pt x="313" y="77276"/>
                    </a:lnTo>
                    <a:lnTo>
                      <a:pt x="436" y="77494"/>
                    </a:lnTo>
                    <a:lnTo>
                      <a:pt x="572" y="77684"/>
                    </a:lnTo>
                    <a:lnTo>
                      <a:pt x="735" y="77861"/>
                    </a:lnTo>
                    <a:lnTo>
                      <a:pt x="926" y="78024"/>
                    </a:lnTo>
                    <a:lnTo>
                      <a:pt x="1116" y="78174"/>
                    </a:lnTo>
                    <a:lnTo>
                      <a:pt x="1320" y="78296"/>
                    </a:lnTo>
                    <a:lnTo>
                      <a:pt x="1551" y="78405"/>
                    </a:lnTo>
                    <a:lnTo>
                      <a:pt x="1782" y="78487"/>
                    </a:lnTo>
                    <a:lnTo>
                      <a:pt x="2014" y="78555"/>
                    </a:lnTo>
                    <a:lnTo>
                      <a:pt x="2272" y="78595"/>
                    </a:lnTo>
                    <a:lnTo>
                      <a:pt x="2531" y="78609"/>
                    </a:lnTo>
                    <a:lnTo>
                      <a:pt x="35667" y="78609"/>
                    </a:lnTo>
                    <a:lnTo>
                      <a:pt x="35925" y="78595"/>
                    </a:lnTo>
                    <a:lnTo>
                      <a:pt x="36170" y="78555"/>
                    </a:lnTo>
                    <a:lnTo>
                      <a:pt x="36415" y="78487"/>
                    </a:lnTo>
                    <a:lnTo>
                      <a:pt x="36646" y="78405"/>
                    </a:lnTo>
                    <a:lnTo>
                      <a:pt x="36864" y="78296"/>
                    </a:lnTo>
                    <a:lnTo>
                      <a:pt x="37081" y="78174"/>
                    </a:lnTo>
                    <a:lnTo>
                      <a:pt x="37272" y="78024"/>
                    </a:lnTo>
                    <a:lnTo>
                      <a:pt x="37449" y="77861"/>
                    </a:lnTo>
                    <a:lnTo>
                      <a:pt x="37612" y="77684"/>
                    </a:lnTo>
                    <a:lnTo>
                      <a:pt x="37761" y="77494"/>
                    </a:lnTo>
                    <a:lnTo>
                      <a:pt x="37884" y="77276"/>
                    </a:lnTo>
                    <a:lnTo>
                      <a:pt x="37993" y="77058"/>
                    </a:lnTo>
                    <a:lnTo>
                      <a:pt x="38074" y="76827"/>
                    </a:lnTo>
                    <a:lnTo>
                      <a:pt x="38142" y="76582"/>
                    </a:lnTo>
                    <a:lnTo>
                      <a:pt x="38183" y="76337"/>
                    </a:lnTo>
                    <a:lnTo>
                      <a:pt x="38183" y="76079"/>
                    </a:lnTo>
                    <a:lnTo>
                      <a:pt x="38183" y="1891"/>
                    </a:lnTo>
                    <a:lnTo>
                      <a:pt x="38183" y="1687"/>
                    </a:lnTo>
                    <a:lnTo>
                      <a:pt x="38156" y="1510"/>
                    </a:lnTo>
                    <a:lnTo>
                      <a:pt x="38101" y="1319"/>
                    </a:lnTo>
                    <a:lnTo>
                      <a:pt x="38047" y="1156"/>
                    </a:lnTo>
                    <a:lnTo>
                      <a:pt x="37965" y="993"/>
                    </a:lnTo>
                    <a:lnTo>
                      <a:pt x="37870" y="830"/>
                    </a:lnTo>
                    <a:lnTo>
                      <a:pt x="37761" y="694"/>
                    </a:lnTo>
                    <a:lnTo>
                      <a:pt x="37639" y="558"/>
                    </a:lnTo>
                    <a:lnTo>
                      <a:pt x="37503" y="435"/>
                    </a:lnTo>
                    <a:lnTo>
                      <a:pt x="37353" y="326"/>
                    </a:lnTo>
                    <a:lnTo>
                      <a:pt x="37204" y="231"/>
                    </a:lnTo>
                    <a:lnTo>
                      <a:pt x="37040" y="150"/>
                    </a:lnTo>
                    <a:lnTo>
                      <a:pt x="36864" y="82"/>
                    </a:lnTo>
                    <a:lnTo>
                      <a:pt x="36687" y="41"/>
                    </a:lnTo>
                    <a:lnTo>
                      <a:pt x="36496" y="14"/>
                    </a:lnTo>
                    <a:lnTo>
                      <a:pt x="36306" y="0"/>
                    </a:lnTo>
                    <a:close/>
                  </a:path>
                </a:pathLst>
              </a:custGeom>
              <a:solidFill>
                <a:srgbClr val="EA4827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33"/>
              <p:cNvSpPr/>
              <p:nvPr/>
            </p:nvSpPr>
            <p:spPr>
              <a:xfrm>
                <a:off x="6434938" y="1003850"/>
                <a:ext cx="1165376" cy="2399147"/>
              </a:xfrm>
              <a:custGeom>
                <a:rect b="b" l="l" r="r" t="t"/>
                <a:pathLst>
                  <a:path extrusionOk="0" fill="none" h="78609" w="38184">
                    <a:moveTo>
                      <a:pt x="38183" y="1891"/>
                    </a:moveTo>
                    <a:lnTo>
                      <a:pt x="38183" y="76079"/>
                    </a:lnTo>
                    <a:lnTo>
                      <a:pt x="38183" y="76079"/>
                    </a:lnTo>
                    <a:lnTo>
                      <a:pt x="38183" y="76337"/>
                    </a:lnTo>
                    <a:lnTo>
                      <a:pt x="38142" y="76582"/>
                    </a:lnTo>
                    <a:lnTo>
                      <a:pt x="38074" y="76827"/>
                    </a:lnTo>
                    <a:lnTo>
                      <a:pt x="37993" y="77058"/>
                    </a:lnTo>
                    <a:lnTo>
                      <a:pt x="37884" y="77276"/>
                    </a:lnTo>
                    <a:lnTo>
                      <a:pt x="37761" y="77494"/>
                    </a:lnTo>
                    <a:lnTo>
                      <a:pt x="37612" y="77684"/>
                    </a:lnTo>
                    <a:lnTo>
                      <a:pt x="37449" y="77861"/>
                    </a:lnTo>
                    <a:lnTo>
                      <a:pt x="37272" y="78024"/>
                    </a:lnTo>
                    <a:lnTo>
                      <a:pt x="37081" y="78174"/>
                    </a:lnTo>
                    <a:lnTo>
                      <a:pt x="36864" y="78296"/>
                    </a:lnTo>
                    <a:lnTo>
                      <a:pt x="36646" y="78405"/>
                    </a:lnTo>
                    <a:lnTo>
                      <a:pt x="36415" y="78487"/>
                    </a:lnTo>
                    <a:lnTo>
                      <a:pt x="36170" y="78555"/>
                    </a:lnTo>
                    <a:lnTo>
                      <a:pt x="35925" y="78595"/>
                    </a:lnTo>
                    <a:lnTo>
                      <a:pt x="35667" y="78609"/>
                    </a:lnTo>
                    <a:lnTo>
                      <a:pt x="2531" y="78609"/>
                    </a:lnTo>
                    <a:lnTo>
                      <a:pt x="2531" y="78609"/>
                    </a:lnTo>
                    <a:lnTo>
                      <a:pt x="2272" y="78595"/>
                    </a:lnTo>
                    <a:lnTo>
                      <a:pt x="2014" y="78555"/>
                    </a:lnTo>
                    <a:lnTo>
                      <a:pt x="1782" y="78487"/>
                    </a:lnTo>
                    <a:lnTo>
                      <a:pt x="1551" y="78405"/>
                    </a:lnTo>
                    <a:lnTo>
                      <a:pt x="1320" y="78296"/>
                    </a:lnTo>
                    <a:lnTo>
                      <a:pt x="1116" y="78174"/>
                    </a:lnTo>
                    <a:lnTo>
                      <a:pt x="926" y="78024"/>
                    </a:lnTo>
                    <a:lnTo>
                      <a:pt x="735" y="77861"/>
                    </a:lnTo>
                    <a:lnTo>
                      <a:pt x="572" y="77684"/>
                    </a:lnTo>
                    <a:lnTo>
                      <a:pt x="436" y="77494"/>
                    </a:lnTo>
                    <a:lnTo>
                      <a:pt x="313" y="77276"/>
                    </a:lnTo>
                    <a:lnTo>
                      <a:pt x="205" y="77058"/>
                    </a:lnTo>
                    <a:lnTo>
                      <a:pt x="109" y="76827"/>
                    </a:lnTo>
                    <a:lnTo>
                      <a:pt x="55" y="76582"/>
                    </a:lnTo>
                    <a:lnTo>
                      <a:pt x="14" y="76337"/>
                    </a:lnTo>
                    <a:lnTo>
                      <a:pt x="1" y="76079"/>
                    </a:lnTo>
                    <a:lnTo>
                      <a:pt x="1" y="1891"/>
                    </a:lnTo>
                    <a:lnTo>
                      <a:pt x="1" y="1891"/>
                    </a:lnTo>
                    <a:lnTo>
                      <a:pt x="14" y="1687"/>
                    </a:lnTo>
                    <a:lnTo>
                      <a:pt x="41" y="1510"/>
                    </a:lnTo>
                    <a:lnTo>
                      <a:pt x="82" y="1319"/>
                    </a:lnTo>
                    <a:lnTo>
                      <a:pt x="150" y="1156"/>
                    </a:lnTo>
                    <a:lnTo>
                      <a:pt x="232" y="993"/>
                    </a:lnTo>
                    <a:lnTo>
                      <a:pt x="327" y="830"/>
                    </a:lnTo>
                    <a:lnTo>
                      <a:pt x="436" y="694"/>
                    </a:lnTo>
                    <a:lnTo>
                      <a:pt x="558" y="558"/>
                    </a:lnTo>
                    <a:lnTo>
                      <a:pt x="681" y="435"/>
                    </a:lnTo>
                    <a:lnTo>
                      <a:pt x="830" y="326"/>
                    </a:lnTo>
                    <a:lnTo>
                      <a:pt x="994" y="231"/>
                    </a:lnTo>
                    <a:lnTo>
                      <a:pt x="1157" y="150"/>
                    </a:lnTo>
                    <a:lnTo>
                      <a:pt x="1320" y="82"/>
                    </a:lnTo>
                    <a:lnTo>
                      <a:pt x="1510" y="41"/>
                    </a:lnTo>
                    <a:lnTo>
                      <a:pt x="1687" y="14"/>
                    </a:lnTo>
                    <a:lnTo>
                      <a:pt x="1891" y="0"/>
                    </a:lnTo>
                    <a:lnTo>
                      <a:pt x="36306" y="0"/>
                    </a:lnTo>
                    <a:lnTo>
                      <a:pt x="36306" y="0"/>
                    </a:lnTo>
                    <a:lnTo>
                      <a:pt x="36496" y="14"/>
                    </a:lnTo>
                    <a:lnTo>
                      <a:pt x="36687" y="41"/>
                    </a:lnTo>
                    <a:lnTo>
                      <a:pt x="36864" y="82"/>
                    </a:lnTo>
                    <a:lnTo>
                      <a:pt x="37040" y="150"/>
                    </a:lnTo>
                    <a:lnTo>
                      <a:pt x="37204" y="231"/>
                    </a:lnTo>
                    <a:lnTo>
                      <a:pt x="37353" y="326"/>
                    </a:lnTo>
                    <a:lnTo>
                      <a:pt x="37503" y="435"/>
                    </a:lnTo>
                    <a:lnTo>
                      <a:pt x="37639" y="558"/>
                    </a:lnTo>
                    <a:lnTo>
                      <a:pt x="37761" y="694"/>
                    </a:lnTo>
                    <a:lnTo>
                      <a:pt x="37870" y="830"/>
                    </a:lnTo>
                    <a:lnTo>
                      <a:pt x="37965" y="993"/>
                    </a:lnTo>
                    <a:lnTo>
                      <a:pt x="38047" y="1156"/>
                    </a:lnTo>
                    <a:lnTo>
                      <a:pt x="38101" y="1319"/>
                    </a:lnTo>
                    <a:lnTo>
                      <a:pt x="38156" y="1510"/>
                    </a:lnTo>
                    <a:lnTo>
                      <a:pt x="38183" y="1687"/>
                    </a:lnTo>
                    <a:lnTo>
                      <a:pt x="38183" y="189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33"/>
              <p:cNvSpPr/>
              <p:nvPr/>
            </p:nvSpPr>
            <p:spPr>
              <a:xfrm>
                <a:off x="6434938" y="1003850"/>
                <a:ext cx="1165376" cy="217150"/>
              </a:xfrm>
              <a:custGeom>
                <a:rect b="b" l="l" r="r" t="t"/>
                <a:pathLst>
                  <a:path extrusionOk="0" h="7115" w="38184">
                    <a:moveTo>
                      <a:pt x="1891" y="0"/>
                    </a:moveTo>
                    <a:lnTo>
                      <a:pt x="1687" y="14"/>
                    </a:lnTo>
                    <a:lnTo>
                      <a:pt x="1510" y="41"/>
                    </a:lnTo>
                    <a:lnTo>
                      <a:pt x="1320" y="82"/>
                    </a:lnTo>
                    <a:lnTo>
                      <a:pt x="1157" y="150"/>
                    </a:lnTo>
                    <a:lnTo>
                      <a:pt x="994" y="231"/>
                    </a:lnTo>
                    <a:lnTo>
                      <a:pt x="830" y="326"/>
                    </a:lnTo>
                    <a:lnTo>
                      <a:pt x="681" y="435"/>
                    </a:lnTo>
                    <a:lnTo>
                      <a:pt x="558" y="558"/>
                    </a:lnTo>
                    <a:lnTo>
                      <a:pt x="436" y="694"/>
                    </a:lnTo>
                    <a:lnTo>
                      <a:pt x="327" y="830"/>
                    </a:lnTo>
                    <a:lnTo>
                      <a:pt x="232" y="993"/>
                    </a:lnTo>
                    <a:lnTo>
                      <a:pt x="150" y="1156"/>
                    </a:lnTo>
                    <a:lnTo>
                      <a:pt x="82" y="1319"/>
                    </a:lnTo>
                    <a:lnTo>
                      <a:pt x="41" y="1510"/>
                    </a:lnTo>
                    <a:lnTo>
                      <a:pt x="14" y="1687"/>
                    </a:lnTo>
                    <a:lnTo>
                      <a:pt x="1" y="1891"/>
                    </a:lnTo>
                    <a:lnTo>
                      <a:pt x="1" y="7114"/>
                    </a:lnTo>
                    <a:lnTo>
                      <a:pt x="38183" y="7114"/>
                    </a:lnTo>
                    <a:lnTo>
                      <a:pt x="38183" y="1891"/>
                    </a:lnTo>
                    <a:lnTo>
                      <a:pt x="38183" y="1687"/>
                    </a:lnTo>
                    <a:lnTo>
                      <a:pt x="38156" y="1510"/>
                    </a:lnTo>
                    <a:lnTo>
                      <a:pt x="38101" y="1319"/>
                    </a:lnTo>
                    <a:lnTo>
                      <a:pt x="38047" y="1156"/>
                    </a:lnTo>
                    <a:lnTo>
                      <a:pt x="37965" y="993"/>
                    </a:lnTo>
                    <a:lnTo>
                      <a:pt x="37870" y="830"/>
                    </a:lnTo>
                    <a:lnTo>
                      <a:pt x="37761" y="694"/>
                    </a:lnTo>
                    <a:lnTo>
                      <a:pt x="37639" y="558"/>
                    </a:lnTo>
                    <a:lnTo>
                      <a:pt x="37503" y="435"/>
                    </a:lnTo>
                    <a:lnTo>
                      <a:pt x="37353" y="326"/>
                    </a:lnTo>
                    <a:lnTo>
                      <a:pt x="37204" y="231"/>
                    </a:lnTo>
                    <a:lnTo>
                      <a:pt x="37040" y="150"/>
                    </a:lnTo>
                    <a:lnTo>
                      <a:pt x="36864" y="82"/>
                    </a:lnTo>
                    <a:lnTo>
                      <a:pt x="36687" y="41"/>
                    </a:lnTo>
                    <a:lnTo>
                      <a:pt x="36496" y="14"/>
                    </a:lnTo>
                    <a:lnTo>
                      <a:pt x="36306" y="0"/>
                    </a:lnTo>
                    <a:close/>
                  </a:path>
                </a:pathLst>
              </a:custGeom>
              <a:solidFill>
                <a:srgbClr val="2776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3"/>
              <p:cNvSpPr/>
              <p:nvPr/>
            </p:nvSpPr>
            <p:spPr>
              <a:xfrm>
                <a:off x="7242418" y="1064037"/>
                <a:ext cx="75995" cy="75598"/>
              </a:xfrm>
              <a:custGeom>
                <a:rect b="b" l="l" r="r" t="t"/>
                <a:pathLst>
                  <a:path extrusionOk="0" h="2477" w="2490">
                    <a:moveTo>
                      <a:pt x="1116" y="0"/>
                    </a:moveTo>
                    <a:lnTo>
                      <a:pt x="994" y="28"/>
                    </a:lnTo>
                    <a:lnTo>
                      <a:pt x="871" y="55"/>
                    </a:lnTo>
                    <a:lnTo>
                      <a:pt x="762" y="96"/>
                    </a:lnTo>
                    <a:lnTo>
                      <a:pt x="654" y="150"/>
                    </a:lnTo>
                    <a:lnTo>
                      <a:pt x="545" y="218"/>
                    </a:lnTo>
                    <a:lnTo>
                      <a:pt x="450" y="286"/>
                    </a:lnTo>
                    <a:lnTo>
                      <a:pt x="368" y="368"/>
                    </a:lnTo>
                    <a:lnTo>
                      <a:pt x="286" y="449"/>
                    </a:lnTo>
                    <a:lnTo>
                      <a:pt x="218" y="544"/>
                    </a:lnTo>
                    <a:lnTo>
                      <a:pt x="150" y="653"/>
                    </a:lnTo>
                    <a:lnTo>
                      <a:pt x="96" y="762"/>
                    </a:lnTo>
                    <a:lnTo>
                      <a:pt x="55" y="871"/>
                    </a:lnTo>
                    <a:lnTo>
                      <a:pt x="28" y="993"/>
                    </a:lnTo>
                    <a:lnTo>
                      <a:pt x="14" y="1116"/>
                    </a:lnTo>
                    <a:lnTo>
                      <a:pt x="1" y="1238"/>
                    </a:lnTo>
                    <a:lnTo>
                      <a:pt x="14" y="1374"/>
                    </a:lnTo>
                    <a:lnTo>
                      <a:pt x="28" y="1497"/>
                    </a:lnTo>
                    <a:lnTo>
                      <a:pt x="55" y="1605"/>
                    </a:lnTo>
                    <a:lnTo>
                      <a:pt x="96" y="1728"/>
                    </a:lnTo>
                    <a:lnTo>
                      <a:pt x="150" y="1837"/>
                    </a:lnTo>
                    <a:lnTo>
                      <a:pt x="218" y="1932"/>
                    </a:lnTo>
                    <a:lnTo>
                      <a:pt x="286" y="2027"/>
                    </a:lnTo>
                    <a:lnTo>
                      <a:pt x="368" y="2122"/>
                    </a:lnTo>
                    <a:lnTo>
                      <a:pt x="450" y="2204"/>
                    </a:lnTo>
                    <a:lnTo>
                      <a:pt x="545" y="2272"/>
                    </a:lnTo>
                    <a:lnTo>
                      <a:pt x="654" y="2326"/>
                    </a:lnTo>
                    <a:lnTo>
                      <a:pt x="762" y="2381"/>
                    </a:lnTo>
                    <a:lnTo>
                      <a:pt x="871" y="2422"/>
                    </a:lnTo>
                    <a:lnTo>
                      <a:pt x="994" y="2462"/>
                    </a:lnTo>
                    <a:lnTo>
                      <a:pt x="1116" y="2476"/>
                    </a:lnTo>
                    <a:lnTo>
                      <a:pt x="1374" y="2476"/>
                    </a:lnTo>
                    <a:lnTo>
                      <a:pt x="1497" y="2462"/>
                    </a:lnTo>
                    <a:lnTo>
                      <a:pt x="1619" y="2422"/>
                    </a:lnTo>
                    <a:lnTo>
                      <a:pt x="1728" y="2381"/>
                    </a:lnTo>
                    <a:lnTo>
                      <a:pt x="1837" y="2326"/>
                    </a:lnTo>
                    <a:lnTo>
                      <a:pt x="1932" y="2272"/>
                    </a:lnTo>
                    <a:lnTo>
                      <a:pt x="2027" y="2204"/>
                    </a:lnTo>
                    <a:lnTo>
                      <a:pt x="2123" y="2122"/>
                    </a:lnTo>
                    <a:lnTo>
                      <a:pt x="2204" y="2027"/>
                    </a:lnTo>
                    <a:lnTo>
                      <a:pt x="2272" y="1932"/>
                    </a:lnTo>
                    <a:lnTo>
                      <a:pt x="2340" y="1837"/>
                    </a:lnTo>
                    <a:lnTo>
                      <a:pt x="2381" y="1728"/>
                    </a:lnTo>
                    <a:lnTo>
                      <a:pt x="2435" y="1605"/>
                    </a:lnTo>
                    <a:lnTo>
                      <a:pt x="2463" y="1497"/>
                    </a:lnTo>
                    <a:lnTo>
                      <a:pt x="2476" y="1374"/>
                    </a:lnTo>
                    <a:lnTo>
                      <a:pt x="2490" y="1238"/>
                    </a:lnTo>
                    <a:lnTo>
                      <a:pt x="2476" y="1116"/>
                    </a:lnTo>
                    <a:lnTo>
                      <a:pt x="2463" y="993"/>
                    </a:lnTo>
                    <a:lnTo>
                      <a:pt x="2435" y="871"/>
                    </a:lnTo>
                    <a:lnTo>
                      <a:pt x="2381" y="762"/>
                    </a:lnTo>
                    <a:lnTo>
                      <a:pt x="2340" y="653"/>
                    </a:lnTo>
                    <a:lnTo>
                      <a:pt x="2272" y="544"/>
                    </a:lnTo>
                    <a:lnTo>
                      <a:pt x="2204" y="449"/>
                    </a:lnTo>
                    <a:lnTo>
                      <a:pt x="2123" y="368"/>
                    </a:lnTo>
                    <a:lnTo>
                      <a:pt x="2027" y="286"/>
                    </a:lnTo>
                    <a:lnTo>
                      <a:pt x="1932" y="218"/>
                    </a:lnTo>
                    <a:lnTo>
                      <a:pt x="1837" y="150"/>
                    </a:lnTo>
                    <a:lnTo>
                      <a:pt x="1728" y="96"/>
                    </a:lnTo>
                    <a:lnTo>
                      <a:pt x="1619" y="55"/>
                    </a:lnTo>
                    <a:lnTo>
                      <a:pt x="1497" y="28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33"/>
              <p:cNvSpPr/>
              <p:nvPr/>
            </p:nvSpPr>
            <p:spPr>
              <a:xfrm>
                <a:off x="7365294" y="1064037"/>
                <a:ext cx="76025" cy="75598"/>
              </a:xfrm>
              <a:custGeom>
                <a:rect b="b" l="l" r="r" t="t"/>
                <a:pathLst>
                  <a:path extrusionOk="0" h="2477" w="2491">
                    <a:moveTo>
                      <a:pt x="1116" y="0"/>
                    </a:moveTo>
                    <a:lnTo>
                      <a:pt x="994" y="28"/>
                    </a:lnTo>
                    <a:lnTo>
                      <a:pt x="872" y="55"/>
                    </a:lnTo>
                    <a:lnTo>
                      <a:pt x="763" y="96"/>
                    </a:lnTo>
                    <a:lnTo>
                      <a:pt x="654" y="150"/>
                    </a:lnTo>
                    <a:lnTo>
                      <a:pt x="545" y="218"/>
                    </a:lnTo>
                    <a:lnTo>
                      <a:pt x="450" y="286"/>
                    </a:lnTo>
                    <a:lnTo>
                      <a:pt x="368" y="368"/>
                    </a:lnTo>
                    <a:lnTo>
                      <a:pt x="287" y="449"/>
                    </a:lnTo>
                    <a:lnTo>
                      <a:pt x="219" y="544"/>
                    </a:lnTo>
                    <a:lnTo>
                      <a:pt x="151" y="653"/>
                    </a:lnTo>
                    <a:lnTo>
                      <a:pt x="96" y="762"/>
                    </a:lnTo>
                    <a:lnTo>
                      <a:pt x="55" y="871"/>
                    </a:lnTo>
                    <a:lnTo>
                      <a:pt x="28" y="993"/>
                    </a:lnTo>
                    <a:lnTo>
                      <a:pt x="1" y="1116"/>
                    </a:lnTo>
                    <a:lnTo>
                      <a:pt x="1" y="1238"/>
                    </a:lnTo>
                    <a:lnTo>
                      <a:pt x="1" y="1374"/>
                    </a:lnTo>
                    <a:lnTo>
                      <a:pt x="28" y="1497"/>
                    </a:lnTo>
                    <a:lnTo>
                      <a:pt x="55" y="1605"/>
                    </a:lnTo>
                    <a:lnTo>
                      <a:pt x="96" y="1728"/>
                    </a:lnTo>
                    <a:lnTo>
                      <a:pt x="151" y="1837"/>
                    </a:lnTo>
                    <a:lnTo>
                      <a:pt x="219" y="1932"/>
                    </a:lnTo>
                    <a:lnTo>
                      <a:pt x="287" y="2027"/>
                    </a:lnTo>
                    <a:lnTo>
                      <a:pt x="368" y="2122"/>
                    </a:lnTo>
                    <a:lnTo>
                      <a:pt x="450" y="2204"/>
                    </a:lnTo>
                    <a:lnTo>
                      <a:pt x="545" y="2272"/>
                    </a:lnTo>
                    <a:lnTo>
                      <a:pt x="654" y="2326"/>
                    </a:lnTo>
                    <a:lnTo>
                      <a:pt x="763" y="2381"/>
                    </a:lnTo>
                    <a:lnTo>
                      <a:pt x="872" y="2422"/>
                    </a:lnTo>
                    <a:lnTo>
                      <a:pt x="994" y="2462"/>
                    </a:lnTo>
                    <a:lnTo>
                      <a:pt x="1116" y="2476"/>
                    </a:lnTo>
                    <a:lnTo>
                      <a:pt x="1375" y="2476"/>
                    </a:lnTo>
                    <a:lnTo>
                      <a:pt x="1497" y="2462"/>
                    </a:lnTo>
                    <a:lnTo>
                      <a:pt x="1606" y="2422"/>
                    </a:lnTo>
                    <a:lnTo>
                      <a:pt x="1729" y="2381"/>
                    </a:lnTo>
                    <a:lnTo>
                      <a:pt x="1837" y="2326"/>
                    </a:lnTo>
                    <a:lnTo>
                      <a:pt x="1933" y="2272"/>
                    </a:lnTo>
                    <a:lnTo>
                      <a:pt x="2028" y="2204"/>
                    </a:lnTo>
                    <a:lnTo>
                      <a:pt x="2123" y="2122"/>
                    </a:lnTo>
                    <a:lnTo>
                      <a:pt x="2205" y="2027"/>
                    </a:lnTo>
                    <a:lnTo>
                      <a:pt x="2273" y="1932"/>
                    </a:lnTo>
                    <a:lnTo>
                      <a:pt x="2327" y="1837"/>
                    </a:lnTo>
                    <a:lnTo>
                      <a:pt x="2381" y="1728"/>
                    </a:lnTo>
                    <a:lnTo>
                      <a:pt x="2422" y="1605"/>
                    </a:lnTo>
                    <a:lnTo>
                      <a:pt x="2463" y="1497"/>
                    </a:lnTo>
                    <a:lnTo>
                      <a:pt x="2477" y="1374"/>
                    </a:lnTo>
                    <a:lnTo>
                      <a:pt x="2490" y="1238"/>
                    </a:lnTo>
                    <a:lnTo>
                      <a:pt x="2477" y="1116"/>
                    </a:lnTo>
                    <a:lnTo>
                      <a:pt x="2463" y="993"/>
                    </a:lnTo>
                    <a:lnTo>
                      <a:pt x="2422" y="871"/>
                    </a:lnTo>
                    <a:lnTo>
                      <a:pt x="2381" y="762"/>
                    </a:lnTo>
                    <a:lnTo>
                      <a:pt x="2327" y="653"/>
                    </a:lnTo>
                    <a:lnTo>
                      <a:pt x="2273" y="544"/>
                    </a:lnTo>
                    <a:lnTo>
                      <a:pt x="2205" y="449"/>
                    </a:lnTo>
                    <a:lnTo>
                      <a:pt x="2123" y="368"/>
                    </a:lnTo>
                    <a:lnTo>
                      <a:pt x="2028" y="286"/>
                    </a:lnTo>
                    <a:lnTo>
                      <a:pt x="1933" y="218"/>
                    </a:lnTo>
                    <a:lnTo>
                      <a:pt x="1837" y="150"/>
                    </a:lnTo>
                    <a:lnTo>
                      <a:pt x="1729" y="96"/>
                    </a:lnTo>
                    <a:lnTo>
                      <a:pt x="1606" y="55"/>
                    </a:lnTo>
                    <a:lnTo>
                      <a:pt x="1497" y="28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E99B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33"/>
              <p:cNvSpPr/>
              <p:nvPr/>
            </p:nvSpPr>
            <p:spPr>
              <a:xfrm>
                <a:off x="7482798" y="1064037"/>
                <a:ext cx="75995" cy="75598"/>
              </a:xfrm>
              <a:custGeom>
                <a:rect b="b" l="l" r="r" t="t"/>
                <a:pathLst>
                  <a:path extrusionOk="0" h="2477" w="2490">
                    <a:moveTo>
                      <a:pt x="1116" y="0"/>
                    </a:moveTo>
                    <a:lnTo>
                      <a:pt x="994" y="28"/>
                    </a:lnTo>
                    <a:lnTo>
                      <a:pt x="871" y="55"/>
                    </a:lnTo>
                    <a:lnTo>
                      <a:pt x="762" y="96"/>
                    </a:lnTo>
                    <a:lnTo>
                      <a:pt x="653" y="150"/>
                    </a:lnTo>
                    <a:lnTo>
                      <a:pt x="545" y="218"/>
                    </a:lnTo>
                    <a:lnTo>
                      <a:pt x="449" y="286"/>
                    </a:lnTo>
                    <a:lnTo>
                      <a:pt x="368" y="368"/>
                    </a:lnTo>
                    <a:lnTo>
                      <a:pt x="286" y="449"/>
                    </a:lnTo>
                    <a:lnTo>
                      <a:pt x="218" y="544"/>
                    </a:lnTo>
                    <a:lnTo>
                      <a:pt x="150" y="653"/>
                    </a:lnTo>
                    <a:lnTo>
                      <a:pt x="96" y="762"/>
                    </a:lnTo>
                    <a:lnTo>
                      <a:pt x="55" y="871"/>
                    </a:lnTo>
                    <a:lnTo>
                      <a:pt x="28" y="993"/>
                    </a:lnTo>
                    <a:lnTo>
                      <a:pt x="14" y="1116"/>
                    </a:lnTo>
                    <a:lnTo>
                      <a:pt x="1" y="1238"/>
                    </a:lnTo>
                    <a:lnTo>
                      <a:pt x="14" y="1374"/>
                    </a:lnTo>
                    <a:lnTo>
                      <a:pt x="28" y="1497"/>
                    </a:lnTo>
                    <a:lnTo>
                      <a:pt x="55" y="1605"/>
                    </a:lnTo>
                    <a:lnTo>
                      <a:pt x="96" y="1728"/>
                    </a:lnTo>
                    <a:lnTo>
                      <a:pt x="150" y="1837"/>
                    </a:lnTo>
                    <a:lnTo>
                      <a:pt x="218" y="1932"/>
                    </a:lnTo>
                    <a:lnTo>
                      <a:pt x="286" y="2027"/>
                    </a:lnTo>
                    <a:lnTo>
                      <a:pt x="368" y="2122"/>
                    </a:lnTo>
                    <a:lnTo>
                      <a:pt x="449" y="2204"/>
                    </a:lnTo>
                    <a:lnTo>
                      <a:pt x="545" y="2272"/>
                    </a:lnTo>
                    <a:lnTo>
                      <a:pt x="653" y="2326"/>
                    </a:lnTo>
                    <a:lnTo>
                      <a:pt x="762" y="2381"/>
                    </a:lnTo>
                    <a:lnTo>
                      <a:pt x="871" y="2422"/>
                    </a:lnTo>
                    <a:lnTo>
                      <a:pt x="994" y="2462"/>
                    </a:lnTo>
                    <a:lnTo>
                      <a:pt x="1116" y="2476"/>
                    </a:lnTo>
                    <a:lnTo>
                      <a:pt x="1374" y="2476"/>
                    </a:lnTo>
                    <a:lnTo>
                      <a:pt x="1497" y="2462"/>
                    </a:lnTo>
                    <a:lnTo>
                      <a:pt x="1619" y="2422"/>
                    </a:lnTo>
                    <a:lnTo>
                      <a:pt x="1728" y="2381"/>
                    </a:lnTo>
                    <a:lnTo>
                      <a:pt x="1837" y="2326"/>
                    </a:lnTo>
                    <a:lnTo>
                      <a:pt x="1946" y="2272"/>
                    </a:lnTo>
                    <a:lnTo>
                      <a:pt x="2041" y="2204"/>
                    </a:lnTo>
                    <a:lnTo>
                      <a:pt x="2123" y="2122"/>
                    </a:lnTo>
                    <a:lnTo>
                      <a:pt x="2204" y="2027"/>
                    </a:lnTo>
                    <a:lnTo>
                      <a:pt x="2272" y="1932"/>
                    </a:lnTo>
                    <a:lnTo>
                      <a:pt x="2340" y="1837"/>
                    </a:lnTo>
                    <a:lnTo>
                      <a:pt x="2395" y="1728"/>
                    </a:lnTo>
                    <a:lnTo>
                      <a:pt x="2435" y="1605"/>
                    </a:lnTo>
                    <a:lnTo>
                      <a:pt x="2463" y="1497"/>
                    </a:lnTo>
                    <a:lnTo>
                      <a:pt x="2476" y="1374"/>
                    </a:lnTo>
                    <a:lnTo>
                      <a:pt x="2490" y="1238"/>
                    </a:lnTo>
                    <a:lnTo>
                      <a:pt x="2476" y="1116"/>
                    </a:lnTo>
                    <a:lnTo>
                      <a:pt x="2463" y="993"/>
                    </a:lnTo>
                    <a:lnTo>
                      <a:pt x="2435" y="871"/>
                    </a:lnTo>
                    <a:lnTo>
                      <a:pt x="2395" y="762"/>
                    </a:lnTo>
                    <a:lnTo>
                      <a:pt x="2340" y="653"/>
                    </a:lnTo>
                    <a:lnTo>
                      <a:pt x="2272" y="544"/>
                    </a:lnTo>
                    <a:lnTo>
                      <a:pt x="2204" y="449"/>
                    </a:lnTo>
                    <a:lnTo>
                      <a:pt x="2123" y="368"/>
                    </a:lnTo>
                    <a:lnTo>
                      <a:pt x="2041" y="286"/>
                    </a:lnTo>
                    <a:lnTo>
                      <a:pt x="1946" y="218"/>
                    </a:lnTo>
                    <a:lnTo>
                      <a:pt x="1837" y="150"/>
                    </a:lnTo>
                    <a:lnTo>
                      <a:pt x="1728" y="96"/>
                    </a:lnTo>
                    <a:lnTo>
                      <a:pt x="1619" y="55"/>
                    </a:lnTo>
                    <a:lnTo>
                      <a:pt x="1497" y="28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rgbClr val="EA48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3"/>
              <p:cNvSpPr/>
              <p:nvPr/>
            </p:nvSpPr>
            <p:spPr>
              <a:xfrm>
                <a:off x="6767062" y="1624486"/>
                <a:ext cx="501108" cy="164014"/>
              </a:xfrm>
              <a:custGeom>
                <a:rect b="b" l="l" r="r" t="t"/>
                <a:pathLst>
                  <a:path extrusionOk="0" h="5374" w="16419">
                    <a:moveTo>
                      <a:pt x="2599" y="1"/>
                    </a:moveTo>
                    <a:lnTo>
                      <a:pt x="2340" y="14"/>
                    </a:lnTo>
                    <a:lnTo>
                      <a:pt x="2082" y="55"/>
                    </a:lnTo>
                    <a:lnTo>
                      <a:pt x="1837" y="110"/>
                    </a:lnTo>
                    <a:lnTo>
                      <a:pt x="1592" y="205"/>
                    </a:lnTo>
                    <a:lnTo>
                      <a:pt x="1361" y="314"/>
                    </a:lnTo>
                    <a:lnTo>
                      <a:pt x="1157" y="450"/>
                    </a:lnTo>
                    <a:lnTo>
                      <a:pt x="953" y="599"/>
                    </a:lnTo>
                    <a:lnTo>
                      <a:pt x="762" y="763"/>
                    </a:lnTo>
                    <a:lnTo>
                      <a:pt x="599" y="953"/>
                    </a:lnTo>
                    <a:lnTo>
                      <a:pt x="450" y="1143"/>
                    </a:lnTo>
                    <a:lnTo>
                      <a:pt x="313" y="1361"/>
                    </a:lnTo>
                    <a:lnTo>
                      <a:pt x="205" y="1592"/>
                    </a:lnTo>
                    <a:lnTo>
                      <a:pt x="123" y="1824"/>
                    </a:lnTo>
                    <a:lnTo>
                      <a:pt x="55" y="2068"/>
                    </a:lnTo>
                    <a:lnTo>
                      <a:pt x="14" y="2327"/>
                    </a:lnTo>
                    <a:lnTo>
                      <a:pt x="1" y="2599"/>
                    </a:lnTo>
                    <a:lnTo>
                      <a:pt x="1" y="2776"/>
                    </a:lnTo>
                    <a:lnTo>
                      <a:pt x="14" y="3034"/>
                    </a:lnTo>
                    <a:lnTo>
                      <a:pt x="55" y="3293"/>
                    </a:lnTo>
                    <a:lnTo>
                      <a:pt x="123" y="3537"/>
                    </a:lnTo>
                    <a:lnTo>
                      <a:pt x="205" y="3782"/>
                    </a:lnTo>
                    <a:lnTo>
                      <a:pt x="313" y="4014"/>
                    </a:lnTo>
                    <a:lnTo>
                      <a:pt x="450" y="4218"/>
                    </a:lnTo>
                    <a:lnTo>
                      <a:pt x="599" y="4422"/>
                    </a:lnTo>
                    <a:lnTo>
                      <a:pt x="762" y="4612"/>
                    </a:lnTo>
                    <a:lnTo>
                      <a:pt x="953" y="4775"/>
                    </a:lnTo>
                    <a:lnTo>
                      <a:pt x="1157" y="4925"/>
                    </a:lnTo>
                    <a:lnTo>
                      <a:pt x="1361" y="5061"/>
                    </a:lnTo>
                    <a:lnTo>
                      <a:pt x="1592" y="5170"/>
                    </a:lnTo>
                    <a:lnTo>
                      <a:pt x="1837" y="5251"/>
                    </a:lnTo>
                    <a:lnTo>
                      <a:pt x="2082" y="5319"/>
                    </a:lnTo>
                    <a:lnTo>
                      <a:pt x="2340" y="5360"/>
                    </a:lnTo>
                    <a:lnTo>
                      <a:pt x="2599" y="5374"/>
                    </a:lnTo>
                    <a:lnTo>
                      <a:pt x="13821" y="5374"/>
                    </a:lnTo>
                    <a:lnTo>
                      <a:pt x="14093" y="5360"/>
                    </a:lnTo>
                    <a:lnTo>
                      <a:pt x="14351" y="5319"/>
                    </a:lnTo>
                    <a:lnTo>
                      <a:pt x="14596" y="5251"/>
                    </a:lnTo>
                    <a:lnTo>
                      <a:pt x="14827" y="5170"/>
                    </a:lnTo>
                    <a:lnTo>
                      <a:pt x="15059" y="5061"/>
                    </a:lnTo>
                    <a:lnTo>
                      <a:pt x="15276" y="4925"/>
                    </a:lnTo>
                    <a:lnTo>
                      <a:pt x="15480" y="4775"/>
                    </a:lnTo>
                    <a:lnTo>
                      <a:pt x="15657" y="4612"/>
                    </a:lnTo>
                    <a:lnTo>
                      <a:pt x="15834" y="4422"/>
                    </a:lnTo>
                    <a:lnTo>
                      <a:pt x="15984" y="4218"/>
                    </a:lnTo>
                    <a:lnTo>
                      <a:pt x="16106" y="4014"/>
                    </a:lnTo>
                    <a:lnTo>
                      <a:pt x="16215" y="3782"/>
                    </a:lnTo>
                    <a:lnTo>
                      <a:pt x="16310" y="3537"/>
                    </a:lnTo>
                    <a:lnTo>
                      <a:pt x="16365" y="3293"/>
                    </a:lnTo>
                    <a:lnTo>
                      <a:pt x="16405" y="3034"/>
                    </a:lnTo>
                    <a:lnTo>
                      <a:pt x="16419" y="2776"/>
                    </a:lnTo>
                    <a:lnTo>
                      <a:pt x="16419" y="2599"/>
                    </a:lnTo>
                    <a:lnTo>
                      <a:pt x="16405" y="2327"/>
                    </a:lnTo>
                    <a:lnTo>
                      <a:pt x="16365" y="2068"/>
                    </a:lnTo>
                    <a:lnTo>
                      <a:pt x="16310" y="1824"/>
                    </a:lnTo>
                    <a:lnTo>
                      <a:pt x="16215" y="1592"/>
                    </a:lnTo>
                    <a:lnTo>
                      <a:pt x="16106" y="1361"/>
                    </a:lnTo>
                    <a:lnTo>
                      <a:pt x="15984" y="1143"/>
                    </a:lnTo>
                    <a:lnTo>
                      <a:pt x="15834" y="953"/>
                    </a:lnTo>
                    <a:lnTo>
                      <a:pt x="15657" y="763"/>
                    </a:lnTo>
                    <a:lnTo>
                      <a:pt x="15480" y="599"/>
                    </a:lnTo>
                    <a:lnTo>
                      <a:pt x="15276" y="450"/>
                    </a:lnTo>
                    <a:lnTo>
                      <a:pt x="15059" y="314"/>
                    </a:lnTo>
                    <a:lnTo>
                      <a:pt x="14827" y="205"/>
                    </a:lnTo>
                    <a:lnTo>
                      <a:pt x="14596" y="110"/>
                    </a:lnTo>
                    <a:lnTo>
                      <a:pt x="14351" y="55"/>
                    </a:lnTo>
                    <a:lnTo>
                      <a:pt x="14093" y="14"/>
                    </a:lnTo>
                    <a:lnTo>
                      <a:pt x="13821" y="1"/>
                    </a:lnTo>
                    <a:close/>
                  </a:path>
                </a:pathLst>
              </a:custGeom>
              <a:solidFill>
                <a:srgbClr val="E339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3"/>
              <p:cNvSpPr/>
              <p:nvPr/>
            </p:nvSpPr>
            <p:spPr>
              <a:xfrm>
                <a:off x="6661186" y="1439348"/>
                <a:ext cx="32412" cy="227099"/>
              </a:xfrm>
              <a:custGeom>
                <a:rect b="b" l="l" r="r" t="t"/>
                <a:pathLst>
                  <a:path extrusionOk="0" h="7441" w="1062">
                    <a:moveTo>
                      <a:pt x="1" y="0"/>
                    </a:moveTo>
                    <a:lnTo>
                      <a:pt x="1" y="7441"/>
                    </a:lnTo>
                    <a:lnTo>
                      <a:pt x="1062" y="7441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3"/>
              <p:cNvSpPr/>
              <p:nvPr/>
            </p:nvSpPr>
            <p:spPr>
              <a:xfrm>
                <a:off x="6640432" y="1402815"/>
                <a:ext cx="73523" cy="73492"/>
              </a:xfrm>
              <a:custGeom>
                <a:rect b="b" l="l" r="r" t="t"/>
                <a:pathLst>
                  <a:path extrusionOk="0" h="2408" w="2409">
                    <a:moveTo>
                      <a:pt x="1089" y="0"/>
                    </a:moveTo>
                    <a:lnTo>
                      <a:pt x="967" y="27"/>
                    </a:lnTo>
                    <a:lnTo>
                      <a:pt x="844" y="54"/>
                    </a:lnTo>
                    <a:lnTo>
                      <a:pt x="735" y="95"/>
                    </a:lnTo>
                    <a:lnTo>
                      <a:pt x="640" y="150"/>
                    </a:lnTo>
                    <a:lnTo>
                      <a:pt x="531" y="204"/>
                    </a:lnTo>
                    <a:lnTo>
                      <a:pt x="436" y="272"/>
                    </a:lnTo>
                    <a:lnTo>
                      <a:pt x="355" y="354"/>
                    </a:lnTo>
                    <a:lnTo>
                      <a:pt x="273" y="435"/>
                    </a:lnTo>
                    <a:lnTo>
                      <a:pt x="205" y="531"/>
                    </a:lnTo>
                    <a:lnTo>
                      <a:pt x="150" y="626"/>
                    </a:lnTo>
                    <a:lnTo>
                      <a:pt x="96" y="735"/>
                    </a:lnTo>
                    <a:lnTo>
                      <a:pt x="55" y="843"/>
                    </a:lnTo>
                    <a:lnTo>
                      <a:pt x="28" y="952"/>
                    </a:lnTo>
                    <a:lnTo>
                      <a:pt x="14" y="1075"/>
                    </a:lnTo>
                    <a:lnTo>
                      <a:pt x="1" y="1197"/>
                    </a:lnTo>
                    <a:lnTo>
                      <a:pt x="14" y="1319"/>
                    </a:lnTo>
                    <a:lnTo>
                      <a:pt x="28" y="1442"/>
                    </a:lnTo>
                    <a:lnTo>
                      <a:pt x="55" y="1564"/>
                    </a:lnTo>
                    <a:lnTo>
                      <a:pt x="96" y="1673"/>
                    </a:lnTo>
                    <a:lnTo>
                      <a:pt x="150" y="1768"/>
                    </a:lnTo>
                    <a:lnTo>
                      <a:pt x="205" y="1877"/>
                    </a:lnTo>
                    <a:lnTo>
                      <a:pt x="273" y="1972"/>
                    </a:lnTo>
                    <a:lnTo>
                      <a:pt x="355" y="2054"/>
                    </a:lnTo>
                    <a:lnTo>
                      <a:pt x="436" y="2136"/>
                    </a:lnTo>
                    <a:lnTo>
                      <a:pt x="531" y="2204"/>
                    </a:lnTo>
                    <a:lnTo>
                      <a:pt x="640" y="2258"/>
                    </a:lnTo>
                    <a:lnTo>
                      <a:pt x="735" y="2312"/>
                    </a:lnTo>
                    <a:lnTo>
                      <a:pt x="844" y="2353"/>
                    </a:lnTo>
                    <a:lnTo>
                      <a:pt x="967" y="2380"/>
                    </a:lnTo>
                    <a:lnTo>
                      <a:pt x="1089" y="2394"/>
                    </a:lnTo>
                    <a:lnTo>
                      <a:pt x="1211" y="2408"/>
                    </a:lnTo>
                    <a:lnTo>
                      <a:pt x="1334" y="2394"/>
                    </a:lnTo>
                    <a:lnTo>
                      <a:pt x="1456" y="2380"/>
                    </a:lnTo>
                    <a:lnTo>
                      <a:pt x="1565" y="2353"/>
                    </a:lnTo>
                    <a:lnTo>
                      <a:pt x="1674" y="2312"/>
                    </a:lnTo>
                    <a:lnTo>
                      <a:pt x="1783" y="2258"/>
                    </a:lnTo>
                    <a:lnTo>
                      <a:pt x="1878" y="2204"/>
                    </a:lnTo>
                    <a:lnTo>
                      <a:pt x="1973" y="2136"/>
                    </a:lnTo>
                    <a:lnTo>
                      <a:pt x="2055" y="2054"/>
                    </a:lnTo>
                    <a:lnTo>
                      <a:pt x="2136" y="1972"/>
                    </a:lnTo>
                    <a:lnTo>
                      <a:pt x="2204" y="1877"/>
                    </a:lnTo>
                    <a:lnTo>
                      <a:pt x="2272" y="1768"/>
                    </a:lnTo>
                    <a:lnTo>
                      <a:pt x="2313" y="1673"/>
                    </a:lnTo>
                    <a:lnTo>
                      <a:pt x="2354" y="1564"/>
                    </a:lnTo>
                    <a:lnTo>
                      <a:pt x="2381" y="1442"/>
                    </a:lnTo>
                    <a:lnTo>
                      <a:pt x="2408" y="1319"/>
                    </a:lnTo>
                    <a:lnTo>
                      <a:pt x="2408" y="1197"/>
                    </a:lnTo>
                    <a:lnTo>
                      <a:pt x="2408" y="1075"/>
                    </a:lnTo>
                    <a:lnTo>
                      <a:pt x="2381" y="952"/>
                    </a:lnTo>
                    <a:lnTo>
                      <a:pt x="2354" y="843"/>
                    </a:lnTo>
                    <a:lnTo>
                      <a:pt x="2313" y="735"/>
                    </a:lnTo>
                    <a:lnTo>
                      <a:pt x="2272" y="626"/>
                    </a:lnTo>
                    <a:lnTo>
                      <a:pt x="2204" y="531"/>
                    </a:lnTo>
                    <a:lnTo>
                      <a:pt x="2136" y="435"/>
                    </a:lnTo>
                    <a:lnTo>
                      <a:pt x="2055" y="354"/>
                    </a:lnTo>
                    <a:lnTo>
                      <a:pt x="1973" y="272"/>
                    </a:lnTo>
                    <a:lnTo>
                      <a:pt x="1878" y="204"/>
                    </a:lnTo>
                    <a:lnTo>
                      <a:pt x="1783" y="150"/>
                    </a:lnTo>
                    <a:lnTo>
                      <a:pt x="1674" y="95"/>
                    </a:lnTo>
                    <a:lnTo>
                      <a:pt x="1565" y="54"/>
                    </a:lnTo>
                    <a:lnTo>
                      <a:pt x="1456" y="27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3"/>
              <p:cNvSpPr/>
              <p:nvPr/>
            </p:nvSpPr>
            <p:spPr>
              <a:xfrm>
                <a:off x="6661186" y="1602908"/>
                <a:ext cx="32412" cy="33664"/>
              </a:xfrm>
              <a:custGeom>
                <a:rect b="b" l="l" r="r" t="t"/>
                <a:pathLst>
                  <a:path extrusionOk="0" h="1103" w="1062">
                    <a:moveTo>
                      <a:pt x="1062" y="0"/>
                    </a:moveTo>
                    <a:lnTo>
                      <a:pt x="749" y="55"/>
                    </a:lnTo>
                    <a:lnTo>
                      <a:pt x="395" y="136"/>
                    </a:lnTo>
                    <a:lnTo>
                      <a:pt x="1" y="245"/>
                    </a:lnTo>
                    <a:lnTo>
                      <a:pt x="1" y="1102"/>
                    </a:lnTo>
                    <a:lnTo>
                      <a:pt x="1062" y="776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33"/>
              <p:cNvSpPr/>
              <p:nvPr/>
            </p:nvSpPr>
            <p:spPr>
              <a:xfrm>
                <a:off x="6564039" y="1694653"/>
                <a:ext cx="73523" cy="73523"/>
              </a:xfrm>
              <a:custGeom>
                <a:rect b="b" l="l" r="r" t="t"/>
                <a:pathLst>
                  <a:path extrusionOk="0" h="2409" w="2409">
                    <a:moveTo>
                      <a:pt x="1198" y="1"/>
                    </a:moveTo>
                    <a:lnTo>
                      <a:pt x="1089" y="14"/>
                    </a:lnTo>
                    <a:lnTo>
                      <a:pt x="967" y="28"/>
                    </a:lnTo>
                    <a:lnTo>
                      <a:pt x="872" y="55"/>
                    </a:lnTo>
                    <a:lnTo>
                      <a:pt x="763" y="82"/>
                    </a:lnTo>
                    <a:lnTo>
                      <a:pt x="667" y="123"/>
                    </a:lnTo>
                    <a:lnTo>
                      <a:pt x="586" y="177"/>
                    </a:lnTo>
                    <a:lnTo>
                      <a:pt x="504" y="232"/>
                    </a:lnTo>
                    <a:lnTo>
                      <a:pt x="423" y="300"/>
                    </a:lnTo>
                    <a:lnTo>
                      <a:pt x="341" y="368"/>
                    </a:lnTo>
                    <a:lnTo>
                      <a:pt x="273" y="436"/>
                    </a:lnTo>
                    <a:lnTo>
                      <a:pt x="219" y="517"/>
                    </a:lnTo>
                    <a:lnTo>
                      <a:pt x="164" y="613"/>
                    </a:lnTo>
                    <a:lnTo>
                      <a:pt x="110" y="694"/>
                    </a:lnTo>
                    <a:lnTo>
                      <a:pt x="69" y="790"/>
                    </a:lnTo>
                    <a:lnTo>
                      <a:pt x="42" y="898"/>
                    </a:lnTo>
                    <a:lnTo>
                      <a:pt x="15" y="994"/>
                    </a:lnTo>
                    <a:lnTo>
                      <a:pt x="1" y="1102"/>
                    </a:lnTo>
                    <a:lnTo>
                      <a:pt x="1" y="1211"/>
                    </a:lnTo>
                    <a:lnTo>
                      <a:pt x="1" y="1320"/>
                    </a:lnTo>
                    <a:lnTo>
                      <a:pt x="15" y="1429"/>
                    </a:lnTo>
                    <a:lnTo>
                      <a:pt x="42" y="1524"/>
                    </a:lnTo>
                    <a:lnTo>
                      <a:pt x="69" y="1633"/>
                    </a:lnTo>
                    <a:lnTo>
                      <a:pt x="110" y="1728"/>
                    </a:lnTo>
                    <a:lnTo>
                      <a:pt x="164" y="1810"/>
                    </a:lnTo>
                    <a:lnTo>
                      <a:pt x="219" y="1905"/>
                    </a:lnTo>
                    <a:lnTo>
                      <a:pt x="287" y="1987"/>
                    </a:lnTo>
                    <a:lnTo>
                      <a:pt x="355" y="2055"/>
                    </a:lnTo>
                    <a:lnTo>
                      <a:pt x="423" y="2123"/>
                    </a:lnTo>
                    <a:lnTo>
                      <a:pt x="504" y="2191"/>
                    </a:lnTo>
                    <a:lnTo>
                      <a:pt x="599" y="2245"/>
                    </a:lnTo>
                    <a:lnTo>
                      <a:pt x="681" y="2299"/>
                    </a:lnTo>
                    <a:lnTo>
                      <a:pt x="776" y="2340"/>
                    </a:lnTo>
                    <a:lnTo>
                      <a:pt x="885" y="2367"/>
                    </a:lnTo>
                    <a:lnTo>
                      <a:pt x="980" y="2395"/>
                    </a:lnTo>
                    <a:lnTo>
                      <a:pt x="1089" y="2408"/>
                    </a:lnTo>
                    <a:lnTo>
                      <a:pt x="1348" y="2408"/>
                    </a:lnTo>
                    <a:lnTo>
                      <a:pt x="1484" y="2381"/>
                    </a:lnTo>
                    <a:lnTo>
                      <a:pt x="1579" y="2354"/>
                    </a:lnTo>
                    <a:lnTo>
                      <a:pt x="1674" y="2313"/>
                    </a:lnTo>
                    <a:lnTo>
                      <a:pt x="1769" y="2272"/>
                    </a:lnTo>
                    <a:lnTo>
                      <a:pt x="1851" y="2218"/>
                    </a:lnTo>
                    <a:lnTo>
                      <a:pt x="2014" y="2109"/>
                    </a:lnTo>
                    <a:lnTo>
                      <a:pt x="2137" y="1959"/>
                    </a:lnTo>
                    <a:lnTo>
                      <a:pt x="2259" y="1796"/>
                    </a:lnTo>
                    <a:lnTo>
                      <a:pt x="2300" y="1701"/>
                    </a:lnTo>
                    <a:lnTo>
                      <a:pt x="2341" y="1619"/>
                    </a:lnTo>
                    <a:lnTo>
                      <a:pt x="2368" y="1524"/>
                    </a:lnTo>
                    <a:lnTo>
                      <a:pt x="2381" y="1415"/>
                    </a:lnTo>
                    <a:lnTo>
                      <a:pt x="2395" y="1320"/>
                    </a:lnTo>
                    <a:lnTo>
                      <a:pt x="2409" y="1211"/>
                    </a:lnTo>
                    <a:lnTo>
                      <a:pt x="2395" y="1102"/>
                    </a:lnTo>
                    <a:lnTo>
                      <a:pt x="2381" y="1007"/>
                    </a:lnTo>
                    <a:lnTo>
                      <a:pt x="2368" y="898"/>
                    </a:lnTo>
                    <a:lnTo>
                      <a:pt x="2341" y="803"/>
                    </a:lnTo>
                    <a:lnTo>
                      <a:pt x="2300" y="708"/>
                    </a:lnTo>
                    <a:lnTo>
                      <a:pt x="2259" y="626"/>
                    </a:lnTo>
                    <a:lnTo>
                      <a:pt x="2205" y="545"/>
                    </a:lnTo>
                    <a:lnTo>
                      <a:pt x="2137" y="463"/>
                    </a:lnTo>
                    <a:lnTo>
                      <a:pt x="2014" y="313"/>
                    </a:lnTo>
                    <a:lnTo>
                      <a:pt x="1851" y="191"/>
                    </a:lnTo>
                    <a:lnTo>
                      <a:pt x="1769" y="150"/>
                    </a:lnTo>
                    <a:lnTo>
                      <a:pt x="1674" y="109"/>
                    </a:lnTo>
                    <a:lnTo>
                      <a:pt x="1579" y="69"/>
                    </a:lnTo>
                    <a:lnTo>
                      <a:pt x="1484" y="41"/>
                    </a:lnTo>
                    <a:lnTo>
                      <a:pt x="1348" y="14"/>
                    </a:lnTo>
                    <a:lnTo>
                      <a:pt x="1198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33"/>
              <p:cNvSpPr/>
              <p:nvPr/>
            </p:nvSpPr>
            <p:spPr>
              <a:xfrm>
                <a:off x="6594346" y="1624486"/>
                <a:ext cx="305169" cy="214250"/>
              </a:xfrm>
              <a:custGeom>
                <a:rect b="b" l="l" r="r" t="t"/>
                <a:pathLst>
                  <a:path extrusionOk="0" h="7020" w="9999">
                    <a:moveTo>
                      <a:pt x="3320" y="1"/>
                    </a:moveTo>
                    <a:lnTo>
                      <a:pt x="3143" y="14"/>
                    </a:lnTo>
                    <a:lnTo>
                      <a:pt x="2966" y="42"/>
                    </a:lnTo>
                    <a:lnTo>
                      <a:pt x="2789" y="69"/>
                    </a:lnTo>
                    <a:lnTo>
                      <a:pt x="2545" y="137"/>
                    </a:lnTo>
                    <a:lnTo>
                      <a:pt x="2300" y="218"/>
                    </a:lnTo>
                    <a:lnTo>
                      <a:pt x="2055" y="314"/>
                    </a:lnTo>
                    <a:lnTo>
                      <a:pt x="1837" y="422"/>
                    </a:lnTo>
                    <a:lnTo>
                      <a:pt x="1620" y="558"/>
                    </a:lnTo>
                    <a:lnTo>
                      <a:pt x="1416" y="695"/>
                    </a:lnTo>
                    <a:lnTo>
                      <a:pt x="1212" y="858"/>
                    </a:lnTo>
                    <a:lnTo>
                      <a:pt x="1035" y="1035"/>
                    </a:lnTo>
                    <a:lnTo>
                      <a:pt x="803" y="1279"/>
                    </a:lnTo>
                    <a:lnTo>
                      <a:pt x="599" y="1551"/>
                    </a:lnTo>
                    <a:lnTo>
                      <a:pt x="504" y="1687"/>
                    </a:lnTo>
                    <a:lnTo>
                      <a:pt x="423" y="1837"/>
                    </a:lnTo>
                    <a:lnTo>
                      <a:pt x="341" y="1987"/>
                    </a:lnTo>
                    <a:lnTo>
                      <a:pt x="273" y="2150"/>
                    </a:lnTo>
                    <a:lnTo>
                      <a:pt x="219" y="2300"/>
                    </a:lnTo>
                    <a:lnTo>
                      <a:pt x="164" y="2463"/>
                    </a:lnTo>
                    <a:lnTo>
                      <a:pt x="110" y="2640"/>
                    </a:lnTo>
                    <a:lnTo>
                      <a:pt x="69" y="2803"/>
                    </a:lnTo>
                    <a:lnTo>
                      <a:pt x="42" y="2980"/>
                    </a:lnTo>
                    <a:lnTo>
                      <a:pt x="15" y="3157"/>
                    </a:lnTo>
                    <a:lnTo>
                      <a:pt x="1" y="3333"/>
                    </a:lnTo>
                    <a:lnTo>
                      <a:pt x="1" y="3510"/>
                    </a:lnTo>
                    <a:lnTo>
                      <a:pt x="15" y="3823"/>
                    </a:lnTo>
                    <a:lnTo>
                      <a:pt x="55" y="4136"/>
                    </a:lnTo>
                    <a:lnTo>
                      <a:pt x="123" y="4449"/>
                    </a:lnTo>
                    <a:lnTo>
                      <a:pt x="219" y="4734"/>
                    </a:lnTo>
                    <a:lnTo>
                      <a:pt x="341" y="5020"/>
                    </a:lnTo>
                    <a:lnTo>
                      <a:pt x="491" y="5279"/>
                    </a:lnTo>
                    <a:lnTo>
                      <a:pt x="654" y="5537"/>
                    </a:lnTo>
                    <a:lnTo>
                      <a:pt x="831" y="5768"/>
                    </a:lnTo>
                    <a:lnTo>
                      <a:pt x="1035" y="5999"/>
                    </a:lnTo>
                    <a:lnTo>
                      <a:pt x="1266" y="6204"/>
                    </a:lnTo>
                    <a:lnTo>
                      <a:pt x="1497" y="6380"/>
                    </a:lnTo>
                    <a:lnTo>
                      <a:pt x="1756" y="6544"/>
                    </a:lnTo>
                    <a:lnTo>
                      <a:pt x="2028" y="6680"/>
                    </a:lnTo>
                    <a:lnTo>
                      <a:pt x="2300" y="6802"/>
                    </a:lnTo>
                    <a:lnTo>
                      <a:pt x="2599" y="6897"/>
                    </a:lnTo>
                    <a:lnTo>
                      <a:pt x="2898" y="6965"/>
                    </a:lnTo>
                    <a:lnTo>
                      <a:pt x="3198" y="7006"/>
                    </a:lnTo>
                    <a:lnTo>
                      <a:pt x="3510" y="7020"/>
                    </a:lnTo>
                    <a:lnTo>
                      <a:pt x="6666" y="7020"/>
                    </a:lnTo>
                    <a:lnTo>
                      <a:pt x="6843" y="7006"/>
                    </a:lnTo>
                    <a:lnTo>
                      <a:pt x="7020" y="6979"/>
                    </a:lnTo>
                    <a:lnTo>
                      <a:pt x="7197" y="6952"/>
                    </a:lnTo>
                    <a:lnTo>
                      <a:pt x="7360" y="6911"/>
                    </a:lnTo>
                    <a:lnTo>
                      <a:pt x="7537" y="6856"/>
                    </a:lnTo>
                    <a:lnTo>
                      <a:pt x="7700" y="6802"/>
                    </a:lnTo>
                    <a:lnTo>
                      <a:pt x="7850" y="6748"/>
                    </a:lnTo>
                    <a:lnTo>
                      <a:pt x="8013" y="6666"/>
                    </a:lnTo>
                    <a:lnTo>
                      <a:pt x="8163" y="6598"/>
                    </a:lnTo>
                    <a:lnTo>
                      <a:pt x="8312" y="6503"/>
                    </a:lnTo>
                    <a:lnTo>
                      <a:pt x="8448" y="6421"/>
                    </a:lnTo>
                    <a:lnTo>
                      <a:pt x="8720" y="6217"/>
                    </a:lnTo>
                    <a:lnTo>
                      <a:pt x="8965" y="5986"/>
                    </a:lnTo>
                    <a:lnTo>
                      <a:pt x="9196" y="5741"/>
                    </a:lnTo>
                    <a:lnTo>
                      <a:pt x="9400" y="5469"/>
                    </a:lnTo>
                    <a:lnTo>
                      <a:pt x="9496" y="5319"/>
                    </a:lnTo>
                    <a:lnTo>
                      <a:pt x="9577" y="5183"/>
                    </a:lnTo>
                    <a:lnTo>
                      <a:pt x="9659" y="5034"/>
                    </a:lnTo>
                    <a:lnTo>
                      <a:pt x="9727" y="4870"/>
                    </a:lnTo>
                    <a:lnTo>
                      <a:pt x="9781" y="4707"/>
                    </a:lnTo>
                    <a:lnTo>
                      <a:pt x="9849" y="4544"/>
                    </a:lnTo>
                    <a:lnTo>
                      <a:pt x="9890" y="4381"/>
                    </a:lnTo>
                    <a:lnTo>
                      <a:pt x="9931" y="4218"/>
                    </a:lnTo>
                    <a:lnTo>
                      <a:pt x="9958" y="4041"/>
                    </a:lnTo>
                    <a:lnTo>
                      <a:pt x="9985" y="3864"/>
                    </a:lnTo>
                    <a:lnTo>
                      <a:pt x="9999" y="3687"/>
                    </a:lnTo>
                    <a:lnTo>
                      <a:pt x="9999" y="3510"/>
                    </a:lnTo>
                    <a:lnTo>
                      <a:pt x="9999" y="3333"/>
                    </a:lnTo>
                    <a:lnTo>
                      <a:pt x="9985" y="3157"/>
                    </a:lnTo>
                    <a:lnTo>
                      <a:pt x="9958" y="2980"/>
                    </a:lnTo>
                    <a:lnTo>
                      <a:pt x="9931" y="2803"/>
                    </a:lnTo>
                    <a:lnTo>
                      <a:pt x="9890" y="2640"/>
                    </a:lnTo>
                    <a:lnTo>
                      <a:pt x="9849" y="2463"/>
                    </a:lnTo>
                    <a:lnTo>
                      <a:pt x="9781" y="2300"/>
                    </a:lnTo>
                    <a:lnTo>
                      <a:pt x="9727" y="2150"/>
                    </a:lnTo>
                    <a:lnTo>
                      <a:pt x="9659" y="1987"/>
                    </a:lnTo>
                    <a:lnTo>
                      <a:pt x="9577" y="1837"/>
                    </a:lnTo>
                    <a:lnTo>
                      <a:pt x="9496" y="1687"/>
                    </a:lnTo>
                    <a:lnTo>
                      <a:pt x="9400" y="1551"/>
                    </a:lnTo>
                    <a:lnTo>
                      <a:pt x="9196" y="1279"/>
                    </a:lnTo>
                    <a:lnTo>
                      <a:pt x="8965" y="1035"/>
                    </a:lnTo>
                    <a:lnTo>
                      <a:pt x="8720" y="803"/>
                    </a:lnTo>
                    <a:lnTo>
                      <a:pt x="8448" y="599"/>
                    </a:lnTo>
                    <a:lnTo>
                      <a:pt x="8312" y="504"/>
                    </a:lnTo>
                    <a:lnTo>
                      <a:pt x="8163" y="422"/>
                    </a:lnTo>
                    <a:lnTo>
                      <a:pt x="8013" y="341"/>
                    </a:lnTo>
                    <a:lnTo>
                      <a:pt x="7850" y="273"/>
                    </a:lnTo>
                    <a:lnTo>
                      <a:pt x="7700" y="218"/>
                    </a:lnTo>
                    <a:lnTo>
                      <a:pt x="7537" y="164"/>
                    </a:lnTo>
                    <a:lnTo>
                      <a:pt x="7360" y="110"/>
                    </a:lnTo>
                    <a:lnTo>
                      <a:pt x="7197" y="69"/>
                    </a:lnTo>
                    <a:lnTo>
                      <a:pt x="7020" y="42"/>
                    </a:lnTo>
                    <a:lnTo>
                      <a:pt x="6843" y="14"/>
                    </a:lnTo>
                    <a:lnTo>
                      <a:pt x="6666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3"/>
              <p:cNvSpPr/>
              <p:nvPr/>
            </p:nvSpPr>
            <p:spPr>
              <a:xfrm>
                <a:off x="6646262" y="1624486"/>
                <a:ext cx="98000" cy="214250"/>
              </a:xfrm>
              <a:custGeom>
                <a:rect b="b" l="l" r="r" t="t"/>
                <a:pathLst>
                  <a:path extrusionOk="0" h="7020" w="3211">
                    <a:moveTo>
                      <a:pt x="1619" y="1"/>
                    </a:moveTo>
                    <a:lnTo>
                      <a:pt x="1442" y="14"/>
                    </a:lnTo>
                    <a:lnTo>
                      <a:pt x="1265" y="42"/>
                    </a:lnTo>
                    <a:lnTo>
                      <a:pt x="1088" y="69"/>
                    </a:lnTo>
                    <a:lnTo>
                      <a:pt x="912" y="286"/>
                    </a:lnTo>
                    <a:lnTo>
                      <a:pt x="721" y="558"/>
                    </a:lnTo>
                    <a:lnTo>
                      <a:pt x="612" y="722"/>
                    </a:lnTo>
                    <a:lnTo>
                      <a:pt x="517" y="899"/>
                    </a:lnTo>
                    <a:lnTo>
                      <a:pt x="422" y="1089"/>
                    </a:lnTo>
                    <a:lnTo>
                      <a:pt x="340" y="1293"/>
                    </a:lnTo>
                    <a:lnTo>
                      <a:pt x="245" y="1524"/>
                    </a:lnTo>
                    <a:lnTo>
                      <a:pt x="177" y="1756"/>
                    </a:lnTo>
                    <a:lnTo>
                      <a:pt x="109" y="2014"/>
                    </a:lnTo>
                    <a:lnTo>
                      <a:pt x="68" y="2286"/>
                    </a:lnTo>
                    <a:lnTo>
                      <a:pt x="27" y="2572"/>
                    </a:lnTo>
                    <a:lnTo>
                      <a:pt x="14" y="2871"/>
                    </a:lnTo>
                    <a:lnTo>
                      <a:pt x="0" y="3184"/>
                    </a:lnTo>
                    <a:lnTo>
                      <a:pt x="27" y="3510"/>
                    </a:lnTo>
                    <a:lnTo>
                      <a:pt x="55" y="3796"/>
                    </a:lnTo>
                    <a:lnTo>
                      <a:pt x="95" y="4068"/>
                    </a:lnTo>
                    <a:lnTo>
                      <a:pt x="136" y="4326"/>
                    </a:lnTo>
                    <a:lnTo>
                      <a:pt x="191" y="4585"/>
                    </a:lnTo>
                    <a:lnTo>
                      <a:pt x="259" y="4843"/>
                    </a:lnTo>
                    <a:lnTo>
                      <a:pt x="327" y="5088"/>
                    </a:lnTo>
                    <a:lnTo>
                      <a:pt x="476" y="5537"/>
                    </a:lnTo>
                    <a:lnTo>
                      <a:pt x="653" y="5959"/>
                    </a:lnTo>
                    <a:lnTo>
                      <a:pt x="830" y="6340"/>
                    </a:lnTo>
                    <a:lnTo>
                      <a:pt x="1020" y="6680"/>
                    </a:lnTo>
                    <a:lnTo>
                      <a:pt x="1197" y="6965"/>
                    </a:lnTo>
                    <a:lnTo>
                      <a:pt x="1497" y="7006"/>
                    </a:lnTo>
                    <a:lnTo>
                      <a:pt x="1809" y="7020"/>
                    </a:lnTo>
                    <a:lnTo>
                      <a:pt x="2979" y="7020"/>
                    </a:lnTo>
                    <a:lnTo>
                      <a:pt x="3006" y="6843"/>
                    </a:lnTo>
                    <a:lnTo>
                      <a:pt x="3047" y="6258"/>
                    </a:lnTo>
                    <a:lnTo>
                      <a:pt x="3115" y="5469"/>
                    </a:lnTo>
                    <a:lnTo>
                      <a:pt x="3170" y="4517"/>
                    </a:lnTo>
                    <a:lnTo>
                      <a:pt x="3197" y="4014"/>
                    </a:lnTo>
                    <a:lnTo>
                      <a:pt x="3210" y="3497"/>
                    </a:lnTo>
                    <a:lnTo>
                      <a:pt x="3210" y="2980"/>
                    </a:lnTo>
                    <a:lnTo>
                      <a:pt x="3210" y="2476"/>
                    </a:lnTo>
                    <a:lnTo>
                      <a:pt x="3183" y="1973"/>
                    </a:lnTo>
                    <a:lnTo>
                      <a:pt x="3142" y="1497"/>
                    </a:lnTo>
                    <a:lnTo>
                      <a:pt x="3074" y="1062"/>
                    </a:lnTo>
                    <a:lnTo>
                      <a:pt x="2993" y="654"/>
                    </a:lnTo>
                    <a:lnTo>
                      <a:pt x="2952" y="463"/>
                    </a:lnTo>
                    <a:lnTo>
                      <a:pt x="2884" y="300"/>
                    </a:lnTo>
                    <a:lnTo>
                      <a:pt x="2830" y="137"/>
                    </a:lnTo>
                    <a:lnTo>
                      <a:pt x="276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3"/>
              <p:cNvSpPr/>
              <p:nvPr/>
            </p:nvSpPr>
            <p:spPr>
              <a:xfrm>
                <a:off x="7352841" y="1439348"/>
                <a:ext cx="32412" cy="227099"/>
              </a:xfrm>
              <a:custGeom>
                <a:rect b="b" l="l" r="r" t="t"/>
                <a:pathLst>
                  <a:path extrusionOk="0" h="7441" w="1062">
                    <a:moveTo>
                      <a:pt x="1" y="0"/>
                    </a:moveTo>
                    <a:lnTo>
                      <a:pt x="1" y="7441"/>
                    </a:lnTo>
                    <a:lnTo>
                      <a:pt x="1062" y="7441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3"/>
              <p:cNvSpPr/>
              <p:nvPr/>
            </p:nvSpPr>
            <p:spPr>
              <a:xfrm>
                <a:off x="7332515" y="1402815"/>
                <a:ext cx="73523" cy="73492"/>
              </a:xfrm>
              <a:custGeom>
                <a:rect b="b" l="l" r="r" t="t"/>
                <a:pathLst>
                  <a:path extrusionOk="0" h="2408" w="2409">
                    <a:moveTo>
                      <a:pt x="1075" y="0"/>
                    </a:moveTo>
                    <a:lnTo>
                      <a:pt x="953" y="27"/>
                    </a:lnTo>
                    <a:lnTo>
                      <a:pt x="844" y="54"/>
                    </a:lnTo>
                    <a:lnTo>
                      <a:pt x="735" y="95"/>
                    </a:lnTo>
                    <a:lnTo>
                      <a:pt x="626" y="150"/>
                    </a:lnTo>
                    <a:lnTo>
                      <a:pt x="531" y="204"/>
                    </a:lnTo>
                    <a:lnTo>
                      <a:pt x="436" y="272"/>
                    </a:lnTo>
                    <a:lnTo>
                      <a:pt x="354" y="354"/>
                    </a:lnTo>
                    <a:lnTo>
                      <a:pt x="272" y="435"/>
                    </a:lnTo>
                    <a:lnTo>
                      <a:pt x="204" y="531"/>
                    </a:lnTo>
                    <a:lnTo>
                      <a:pt x="150" y="626"/>
                    </a:lnTo>
                    <a:lnTo>
                      <a:pt x="96" y="735"/>
                    </a:lnTo>
                    <a:lnTo>
                      <a:pt x="55" y="843"/>
                    </a:lnTo>
                    <a:lnTo>
                      <a:pt x="28" y="952"/>
                    </a:lnTo>
                    <a:lnTo>
                      <a:pt x="0" y="1075"/>
                    </a:lnTo>
                    <a:lnTo>
                      <a:pt x="0" y="1197"/>
                    </a:lnTo>
                    <a:lnTo>
                      <a:pt x="0" y="1319"/>
                    </a:lnTo>
                    <a:lnTo>
                      <a:pt x="28" y="1442"/>
                    </a:lnTo>
                    <a:lnTo>
                      <a:pt x="55" y="1564"/>
                    </a:lnTo>
                    <a:lnTo>
                      <a:pt x="96" y="1673"/>
                    </a:lnTo>
                    <a:lnTo>
                      <a:pt x="150" y="1768"/>
                    </a:lnTo>
                    <a:lnTo>
                      <a:pt x="204" y="1877"/>
                    </a:lnTo>
                    <a:lnTo>
                      <a:pt x="272" y="1972"/>
                    </a:lnTo>
                    <a:lnTo>
                      <a:pt x="354" y="2054"/>
                    </a:lnTo>
                    <a:lnTo>
                      <a:pt x="436" y="2136"/>
                    </a:lnTo>
                    <a:lnTo>
                      <a:pt x="531" y="2204"/>
                    </a:lnTo>
                    <a:lnTo>
                      <a:pt x="626" y="2258"/>
                    </a:lnTo>
                    <a:lnTo>
                      <a:pt x="735" y="2312"/>
                    </a:lnTo>
                    <a:lnTo>
                      <a:pt x="844" y="2353"/>
                    </a:lnTo>
                    <a:lnTo>
                      <a:pt x="953" y="2380"/>
                    </a:lnTo>
                    <a:lnTo>
                      <a:pt x="1075" y="2394"/>
                    </a:lnTo>
                    <a:lnTo>
                      <a:pt x="1197" y="2408"/>
                    </a:lnTo>
                    <a:lnTo>
                      <a:pt x="1320" y="2394"/>
                    </a:lnTo>
                    <a:lnTo>
                      <a:pt x="1442" y="2380"/>
                    </a:lnTo>
                    <a:lnTo>
                      <a:pt x="1565" y="2353"/>
                    </a:lnTo>
                    <a:lnTo>
                      <a:pt x="1674" y="2312"/>
                    </a:lnTo>
                    <a:lnTo>
                      <a:pt x="1769" y="2258"/>
                    </a:lnTo>
                    <a:lnTo>
                      <a:pt x="1878" y="2204"/>
                    </a:lnTo>
                    <a:lnTo>
                      <a:pt x="1973" y="2136"/>
                    </a:lnTo>
                    <a:lnTo>
                      <a:pt x="2054" y="2054"/>
                    </a:lnTo>
                    <a:lnTo>
                      <a:pt x="2136" y="1972"/>
                    </a:lnTo>
                    <a:lnTo>
                      <a:pt x="2204" y="1877"/>
                    </a:lnTo>
                    <a:lnTo>
                      <a:pt x="2258" y="1768"/>
                    </a:lnTo>
                    <a:lnTo>
                      <a:pt x="2313" y="1673"/>
                    </a:lnTo>
                    <a:lnTo>
                      <a:pt x="2354" y="1564"/>
                    </a:lnTo>
                    <a:lnTo>
                      <a:pt x="2381" y="1442"/>
                    </a:lnTo>
                    <a:lnTo>
                      <a:pt x="2394" y="1319"/>
                    </a:lnTo>
                    <a:lnTo>
                      <a:pt x="2408" y="1197"/>
                    </a:lnTo>
                    <a:lnTo>
                      <a:pt x="2394" y="1075"/>
                    </a:lnTo>
                    <a:lnTo>
                      <a:pt x="2381" y="952"/>
                    </a:lnTo>
                    <a:lnTo>
                      <a:pt x="2354" y="843"/>
                    </a:lnTo>
                    <a:lnTo>
                      <a:pt x="2313" y="735"/>
                    </a:lnTo>
                    <a:lnTo>
                      <a:pt x="2258" y="626"/>
                    </a:lnTo>
                    <a:lnTo>
                      <a:pt x="2204" y="531"/>
                    </a:lnTo>
                    <a:lnTo>
                      <a:pt x="2136" y="435"/>
                    </a:lnTo>
                    <a:lnTo>
                      <a:pt x="2054" y="354"/>
                    </a:lnTo>
                    <a:lnTo>
                      <a:pt x="1973" y="272"/>
                    </a:lnTo>
                    <a:lnTo>
                      <a:pt x="1878" y="204"/>
                    </a:lnTo>
                    <a:lnTo>
                      <a:pt x="1769" y="150"/>
                    </a:lnTo>
                    <a:lnTo>
                      <a:pt x="1674" y="95"/>
                    </a:lnTo>
                    <a:lnTo>
                      <a:pt x="1565" y="54"/>
                    </a:lnTo>
                    <a:lnTo>
                      <a:pt x="1442" y="27"/>
                    </a:lnTo>
                    <a:lnTo>
                      <a:pt x="132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3"/>
              <p:cNvSpPr/>
              <p:nvPr/>
            </p:nvSpPr>
            <p:spPr>
              <a:xfrm>
                <a:off x="7352841" y="1602908"/>
                <a:ext cx="32412" cy="33664"/>
              </a:xfrm>
              <a:custGeom>
                <a:rect b="b" l="l" r="r" t="t"/>
                <a:pathLst>
                  <a:path extrusionOk="0" h="1103" w="1062">
                    <a:moveTo>
                      <a:pt x="1" y="0"/>
                    </a:moveTo>
                    <a:lnTo>
                      <a:pt x="1" y="776"/>
                    </a:lnTo>
                    <a:lnTo>
                      <a:pt x="1062" y="1102"/>
                    </a:lnTo>
                    <a:lnTo>
                      <a:pt x="1062" y="245"/>
                    </a:lnTo>
                    <a:lnTo>
                      <a:pt x="667" y="136"/>
                    </a:lnTo>
                    <a:lnTo>
                      <a:pt x="314" y="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3"/>
              <p:cNvSpPr/>
              <p:nvPr/>
            </p:nvSpPr>
            <p:spPr>
              <a:xfrm>
                <a:off x="7408908" y="1694653"/>
                <a:ext cx="73492" cy="73523"/>
              </a:xfrm>
              <a:custGeom>
                <a:rect b="b" l="l" r="r" t="t"/>
                <a:pathLst>
                  <a:path extrusionOk="0" h="2409" w="2408">
                    <a:moveTo>
                      <a:pt x="1211" y="1"/>
                    </a:moveTo>
                    <a:lnTo>
                      <a:pt x="1088" y="14"/>
                    </a:lnTo>
                    <a:lnTo>
                      <a:pt x="966" y="28"/>
                    </a:lnTo>
                    <a:lnTo>
                      <a:pt x="844" y="55"/>
                    </a:lnTo>
                    <a:lnTo>
                      <a:pt x="735" y="96"/>
                    </a:lnTo>
                    <a:lnTo>
                      <a:pt x="640" y="150"/>
                    </a:lnTo>
                    <a:lnTo>
                      <a:pt x="531" y="218"/>
                    </a:lnTo>
                    <a:lnTo>
                      <a:pt x="436" y="286"/>
                    </a:lnTo>
                    <a:lnTo>
                      <a:pt x="354" y="354"/>
                    </a:lnTo>
                    <a:lnTo>
                      <a:pt x="272" y="449"/>
                    </a:lnTo>
                    <a:lnTo>
                      <a:pt x="204" y="531"/>
                    </a:lnTo>
                    <a:lnTo>
                      <a:pt x="150" y="640"/>
                    </a:lnTo>
                    <a:lnTo>
                      <a:pt x="95" y="735"/>
                    </a:lnTo>
                    <a:lnTo>
                      <a:pt x="55" y="858"/>
                    </a:lnTo>
                    <a:lnTo>
                      <a:pt x="27" y="966"/>
                    </a:lnTo>
                    <a:lnTo>
                      <a:pt x="14" y="1089"/>
                    </a:lnTo>
                    <a:lnTo>
                      <a:pt x="0" y="1211"/>
                    </a:lnTo>
                    <a:lnTo>
                      <a:pt x="14" y="1334"/>
                    </a:lnTo>
                    <a:lnTo>
                      <a:pt x="27" y="1456"/>
                    </a:lnTo>
                    <a:lnTo>
                      <a:pt x="55" y="1565"/>
                    </a:lnTo>
                    <a:lnTo>
                      <a:pt x="95" y="1674"/>
                    </a:lnTo>
                    <a:lnTo>
                      <a:pt x="150" y="1783"/>
                    </a:lnTo>
                    <a:lnTo>
                      <a:pt x="204" y="1878"/>
                    </a:lnTo>
                    <a:lnTo>
                      <a:pt x="272" y="1973"/>
                    </a:lnTo>
                    <a:lnTo>
                      <a:pt x="354" y="2055"/>
                    </a:lnTo>
                    <a:lnTo>
                      <a:pt x="436" y="2136"/>
                    </a:lnTo>
                    <a:lnTo>
                      <a:pt x="531" y="2204"/>
                    </a:lnTo>
                    <a:lnTo>
                      <a:pt x="640" y="2272"/>
                    </a:lnTo>
                    <a:lnTo>
                      <a:pt x="735" y="2313"/>
                    </a:lnTo>
                    <a:lnTo>
                      <a:pt x="844" y="2354"/>
                    </a:lnTo>
                    <a:lnTo>
                      <a:pt x="966" y="2395"/>
                    </a:lnTo>
                    <a:lnTo>
                      <a:pt x="1088" y="2408"/>
                    </a:lnTo>
                    <a:lnTo>
                      <a:pt x="1333" y="2408"/>
                    </a:lnTo>
                    <a:lnTo>
                      <a:pt x="1456" y="2395"/>
                    </a:lnTo>
                    <a:lnTo>
                      <a:pt x="1565" y="2354"/>
                    </a:lnTo>
                    <a:lnTo>
                      <a:pt x="1673" y="2313"/>
                    </a:lnTo>
                    <a:lnTo>
                      <a:pt x="1782" y="2272"/>
                    </a:lnTo>
                    <a:lnTo>
                      <a:pt x="1877" y="2204"/>
                    </a:lnTo>
                    <a:lnTo>
                      <a:pt x="1973" y="2136"/>
                    </a:lnTo>
                    <a:lnTo>
                      <a:pt x="2054" y="2055"/>
                    </a:lnTo>
                    <a:lnTo>
                      <a:pt x="2136" y="1973"/>
                    </a:lnTo>
                    <a:lnTo>
                      <a:pt x="2204" y="1878"/>
                    </a:lnTo>
                    <a:lnTo>
                      <a:pt x="2272" y="1783"/>
                    </a:lnTo>
                    <a:lnTo>
                      <a:pt x="2313" y="1674"/>
                    </a:lnTo>
                    <a:lnTo>
                      <a:pt x="2354" y="1565"/>
                    </a:lnTo>
                    <a:lnTo>
                      <a:pt x="2381" y="1456"/>
                    </a:lnTo>
                    <a:lnTo>
                      <a:pt x="2408" y="1334"/>
                    </a:lnTo>
                    <a:lnTo>
                      <a:pt x="2408" y="1211"/>
                    </a:lnTo>
                    <a:lnTo>
                      <a:pt x="2408" y="1089"/>
                    </a:lnTo>
                    <a:lnTo>
                      <a:pt x="2381" y="966"/>
                    </a:lnTo>
                    <a:lnTo>
                      <a:pt x="2354" y="858"/>
                    </a:lnTo>
                    <a:lnTo>
                      <a:pt x="2313" y="735"/>
                    </a:lnTo>
                    <a:lnTo>
                      <a:pt x="2272" y="640"/>
                    </a:lnTo>
                    <a:lnTo>
                      <a:pt x="2204" y="531"/>
                    </a:lnTo>
                    <a:lnTo>
                      <a:pt x="2136" y="449"/>
                    </a:lnTo>
                    <a:lnTo>
                      <a:pt x="2054" y="354"/>
                    </a:lnTo>
                    <a:lnTo>
                      <a:pt x="1973" y="286"/>
                    </a:lnTo>
                    <a:lnTo>
                      <a:pt x="1877" y="218"/>
                    </a:lnTo>
                    <a:lnTo>
                      <a:pt x="1782" y="150"/>
                    </a:lnTo>
                    <a:lnTo>
                      <a:pt x="1673" y="96"/>
                    </a:lnTo>
                    <a:lnTo>
                      <a:pt x="1565" y="55"/>
                    </a:lnTo>
                    <a:lnTo>
                      <a:pt x="1456" y="28"/>
                    </a:lnTo>
                    <a:lnTo>
                      <a:pt x="1333" y="14"/>
                    </a:lnTo>
                    <a:lnTo>
                      <a:pt x="1211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3"/>
              <p:cNvSpPr/>
              <p:nvPr/>
            </p:nvSpPr>
            <p:spPr>
              <a:xfrm>
                <a:off x="7146950" y="1624486"/>
                <a:ext cx="305139" cy="214250"/>
              </a:xfrm>
              <a:custGeom>
                <a:rect b="b" l="l" r="r" t="t"/>
                <a:pathLst>
                  <a:path extrusionOk="0" h="7020" w="9998">
                    <a:moveTo>
                      <a:pt x="3333" y="1"/>
                    </a:moveTo>
                    <a:lnTo>
                      <a:pt x="3156" y="14"/>
                    </a:lnTo>
                    <a:lnTo>
                      <a:pt x="2979" y="42"/>
                    </a:lnTo>
                    <a:lnTo>
                      <a:pt x="2802" y="69"/>
                    </a:lnTo>
                    <a:lnTo>
                      <a:pt x="2639" y="110"/>
                    </a:lnTo>
                    <a:lnTo>
                      <a:pt x="2462" y="164"/>
                    </a:lnTo>
                    <a:lnTo>
                      <a:pt x="2299" y="218"/>
                    </a:lnTo>
                    <a:lnTo>
                      <a:pt x="2149" y="273"/>
                    </a:lnTo>
                    <a:lnTo>
                      <a:pt x="1986" y="341"/>
                    </a:lnTo>
                    <a:lnTo>
                      <a:pt x="1836" y="422"/>
                    </a:lnTo>
                    <a:lnTo>
                      <a:pt x="1687" y="504"/>
                    </a:lnTo>
                    <a:lnTo>
                      <a:pt x="1551" y="599"/>
                    </a:lnTo>
                    <a:lnTo>
                      <a:pt x="1279" y="803"/>
                    </a:lnTo>
                    <a:lnTo>
                      <a:pt x="1034" y="1035"/>
                    </a:lnTo>
                    <a:lnTo>
                      <a:pt x="803" y="1279"/>
                    </a:lnTo>
                    <a:lnTo>
                      <a:pt x="599" y="1551"/>
                    </a:lnTo>
                    <a:lnTo>
                      <a:pt x="503" y="1687"/>
                    </a:lnTo>
                    <a:lnTo>
                      <a:pt x="422" y="1837"/>
                    </a:lnTo>
                    <a:lnTo>
                      <a:pt x="340" y="1987"/>
                    </a:lnTo>
                    <a:lnTo>
                      <a:pt x="272" y="2150"/>
                    </a:lnTo>
                    <a:lnTo>
                      <a:pt x="218" y="2300"/>
                    </a:lnTo>
                    <a:lnTo>
                      <a:pt x="163" y="2463"/>
                    </a:lnTo>
                    <a:lnTo>
                      <a:pt x="109" y="2640"/>
                    </a:lnTo>
                    <a:lnTo>
                      <a:pt x="68" y="2803"/>
                    </a:lnTo>
                    <a:lnTo>
                      <a:pt x="41" y="2980"/>
                    </a:lnTo>
                    <a:lnTo>
                      <a:pt x="14" y="3157"/>
                    </a:lnTo>
                    <a:lnTo>
                      <a:pt x="0" y="3333"/>
                    </a:lnTo>
                    <a:lnTo>
                      <a:pt x="0" y="3510"/>
                    </a:lnTo>
                    <a:lnTo>
                      <a:pt x="0" y="3687"/>
                    </a:lnTo>
                    <a:lnTo>
                      <a:pt x="14" y="3864"/>
                    </a:lnTo>
                    <a:lnTo>
                      <a:pt x="41" y="4041"/>
                    </a:lnTo>
                    <a:lnTo>
                      <a:pt x="68" y="4218"/>
                    </a:lnTo>
                    <a:lnTo>
                      <a:pt x="109" y="4381"/>
                    </a:lnTo>
                    <a:lnTo>
                      <a:pt x="163" y="4544"/>
                    </a:lnTo>
                    <a:lnTo>
                      <a:pt x="218" y="4707"/>
                    </a:lnTo>
                    <a:lnTo>
                      <a:pt x="272" y="4870"/>
                    </a:lnTo>
                    <a:lnTo>
                      <a:pt x="340" y="5034"/>
                    </a:lnTo>
                    <a:lnTo>
                      <a:pt x="422" y="5183"/>
                    </a:lnTo>
                    <a:lnTo>
                      <a:pt x="503" y="5319"/>
                    </a:lnTo>
                    <a:lnTo>
                      <a:pt x="599" y="5469"/>
                    </a:lnTo>
                    <a:lnTo>
                      <a:pt x="803" y="5741"/>
                    </a:lnTo>
                    <a:lnTo>
                      <a:pt x="1034" y="5986"/>
                    </a:lnTo>
                    <a:lnTo>
                      <a:pt x="1279" y="6217"/>
                    </a:lnTo>
                    <a:lnTo>
                      <a:pt x="1551" y="6421"/>
                    </a:lnTo>
                    <a:lnTo>
                      <a:pt x="1687" y="6503"/>
                    </a:lnTo>
                    <a:lnTo>
                      <a:pt x="1836" y="6598"/>
                    </a:lnTo>
                    <a:lnTo>
                      <a:pt x="1986" y="6666"/>
                    </a:lnTo>
                    <a:lnTo>
                      <a:pt x="2149" y="6748"/>
                    </a:lnTo>
                    <a:lnTo>
                      <a:pt x="2299" y="6802"/>
                    </a:lnTo>
                    <a:lnTo>
                      <a:pt x="2462" y="6856"/>
                    </a:lnTo>
                    <a:lnTo>
                      <a:pt x="2639" y="6911"/>
                    </a:lnTo>
                    <a:lnTo>
                      <a:pt x="2802" y="6952"/>
                    </a:lnTo>
                    <a:lnTo>
                      <a:pt x="2979" y="6979"/>
                    </a:lnTo>
                    <a:lnTo>
                      <a:pt x="3156" y="7006"/>
                    </a:lnTo>
                    <a:lnTo>
                      <a:pt x="3333" y="7020"/>
                    </a:lnTo>
                    <a:lnTo>
                      <a:pt x="6488" y="7020"/>
                    </a:lnTo>
                    <a:lnTo>
                      <a:pt x="6801" y="7006"/>
                    </a:lnTo>
                    <a:lnTo>
                      <a:pt x="7101" y="6965"/>
                    </a:lnTo>
                    <a:lnTo>
                      <a:pt x="7400" y="6897"/>
                    </a:lnTo>
                    <a:lnTo>
                      <a:pt x="7699" y="6802"/>
                    </a:lnTo>
                    <a:lnTo>
                      <a:pt x="7971" y="6680"/>
                    </a:lnTo>
                    <a:lnTo>
                      <a:pt x="8243" y="6544"/>
                    </a:lnTo>
                    <a:lnTo>
                      <a:pt x="8502" y="6380"/>
                    </a:lnTo>
                    <a:lnTo>
                      <a:pt x="8733" y="6204"/>
                    </a:lnTo>
                    <a:lnTo>
                      <a:pt x="8964" y="5999"/>
                    </a:lnTo>
                    <a:lnTo>
                      <a:pt x="9168" y="5768"/>
                    </a:lnTo>
                    <a:lnTo>
                      <a:pt x="9345" y="5537"/>
                    </a:lnTo>
                    <a:lnTo>
                      <a:pt x="9522" y="5279"/>
                    </a:lnTo>
                    <a:lnTo>
                      <a:pt x="9658" y="5020"/>
                    </a:lnTo>
                    <a:lnTo>
                      <a:pt x="9780" y="4734"/>
                    </a:lnTo>
                    <a:lnTo>
                      <a:pt x="9876" y="4449"/>
                    </a:lnTo>
                    <a:lnTo>
                      <a:pt x="9944" y="4136"/>
                    </a:lnTo>
                    <a:lnTo>
                      <a:pt x="9984" y="3823"/>
                    </a:lnTo>
                    <a:lnTo>
                      <a:pt x="9998" y="3510"/>
                    </a:lnTo>
                    <a:lnTo>
                      <a:pt x="9998" y="3333"/>
                    </a:lnTo>
                    <a:lnTo>
                      <a:pt x="9984" y="3157"/>
                    </a:lnTo>
                    <a:lnTo>
                      <a:pt x="9957" y="2980"/>
                    </a:lnTo>
                    <a:lnTo>
                      <a:pt x="9930" y="2803"/>
                    </a:lnTo>
                    <a:lnTo>
                      <a:pt x="9889" y="2640"/>
                    </a:lnTo>
                    <a:lnTo>
                      <a:pt x="9848" y="2463"/>
                    </a:lnTo>
                    <a:lnTo>
                      <a:pt x="9780" y="2300"/>
                    </a:lnTo>
                    <a:lnTo>
                      <a:pt x="9726" y="2150"/>
                    </a:lnTo>
                    <a:lnTo>
                      <a:pt x="9658" y="1987"/>
                    </a:lnTo>
                    <a:lnTo>
                      <a:pt x="9576" y="1837"/>
                    </a:lnTo>
                    <a:lnTo>
                      <a:pt x="9495" y="1687"/>
                    </a:lnTo>
                    <a:lnTo>
                      <a:pt x="9399" y="1551"/>
                    </a:lnTo>
                    <a:lnTo>
                      <a:pt x="9195" y="1279"/>
                    </a:lnTo>
                    <a:lnTo>
                      <a:pt x="8964" y="1035"/>
                    </a:lnTo>
                    <a:lnTo>
                      <a:pt x="8787" y="858"/>
                    </a:lnTo>
                    <a:lnTo>
                      <a:pt x="8583" y="695"/>
                    </a:lnTo>
                    <a:lnTo>
                      <a:pt x="8379" y="558"/>
                    </a:lnTo>
                    <a:lnTo>
                      <a:pt x="8162" y="422"/>
                    </a:lnTo>
                    <a:lnTo>
                      <a:pt x="7944" y="314"/>
                    </a:lnTo>
                    <a:lnTo>
                      <a:pt x="7699" y="218"/>
                    </a:lnTo>
                    <a:lnTo>
                      <a:pt x="7454" y="137"/>
                    </a:lnTo>
                    <a:lnTo>
                      <a:pt x="7209" y="69"/>
                    </a:lnTo>
                    <a:lnTo>
                      <a:pt x="7033" y="42"/>
                    </a:lnTo>
                    <a:lnTo>
                      <a:pt x="6856" y="14"/>
                    </a:lnTo>
                    <a:lnTo>
                      <a:pt x="6679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3"/>
              <p:cNvSpPr/>
              <p:nvPr/>
            </p:nvSpPr>
            <p:spPr>
              <a:xfrm>
                <a:off x="7302208" y="1624486"/>
                <a:ext cx="98000" cy="214250"/>
              </a:xfrm>
              <a:custGeom>
                <a:rect b="b" l="l" r="r" t="t"/>
                <a:pathLst>
                  <a:path extrusionOk="0" h="7020" w="3211">
                    <a:moveTo>
                      <a:pt x="449" y="1"/>
                    </a:moveTo>
                    <a:lnTo>
                      <a:pt x="381" y="137"/>
                    </a:lnTo>
                    <a:lnTo>
                      <a:pt x="327" y="300"/>
                    </a:lnTo>
                    <a:lnTo>
                      <a:pt x="259" y="463"/>
                    </a:lnTo>
                    <a:lnTo>
                      <a:pt x="218" y="654"/>
                    </a:lnTo>
                    <a:lnTo>
                      <a:pt x="136" y="1062"/>
                    </a:lnTo>
                    <a:lnTo>
                      <a:pt x="68" y="1497"/>
                    </a:lnTo>
                    <a:lnTo>
                      <a:pt x="28" y="1973"/>
                    </a:lnTo>
                    <a:lnTo>
                      <a:pt x="14" y="2476"/>
                    </a:lnTo>
                    <a:lnTo>
                      <a:pt x="0" y="2980"/>
                    </a:lnTo>
                    <a:lnTo>
                      <a:pt x="0" y="3497"/>
                    </a:lnTo>
                    <a:lnTo>
                      <a:pt x="14" y="4014"/>
                    </a:lnTo>
                    <a:lnTo>
                      <a:pt x="41" y="4517"/>
                    </a:lnTo>
                    <a:lnTo>
                      <a:pt x="96" y="5469"/>
                    </a:lnTo>
                    <a:lnTo>
                      <a:pt x="164" y="6258"/>
                    </a:lnTo>
                    <a:lnTo>
                      <a:pt x="204" y="6843"/>
                    </a:lnTo>
                    <a:lnTo>
                      <a:pt x="232" y="7020"/>
                    </a:lnTo>
                    <a:lnTo>
                      <a:pt x="1401" y="7020"/>
                    </a:lnTo>
                    <a:lnTo>
                      <a:pt x="1714" y="7006"/>
                    </a:lnTo>
                    <a:lnTo>
                      <a:pt x="2014" y="6965"/>
                    </a:lnTo>
                    <a:lnTo>
                      <a:pt x="2190" y="6680"/>
                    </a:lnTo>
                    <a:lnTo>
                      <a:pt x="2381" y="6340"/>
                    </a:lnTo>
                    <a:lnTo>
                      <a:pt x="2558" y="5959"/>
                    </a:lnTo>
                    <a:lnTo>
                      <a:pt x="2735" y="5537"/>
                    </a:lnTo>
                    <a:lnTo>
                      <a:pt x="2884" y="5088"/>
                    </a:lnTo>
                    <a:lnTo>
                      <a:pt x="2952" y="4843"/>
                    </a:lnTo>
                    <a:lnTo>
                      <a:pt x="3020" y="4585"/>
                    </a:lnTo>
                    <a:lnTo>
                      <a:pt x="3075" y="4326"/>
                    </a:lnTo>
                    <a:lnTo>
                      <a:pt x="3115" y="4068"/>
                    </a:lnTo>
                    <a:lnTo>
                      <a:pt x="3156" y="3796"/>
                    </a:lnTo>
                    <a:lnTo>
                      <a:pt x="3183" y="3510"/>
                    </a:lnTo>
                    <a:lnTo>
                      <a:pt x="3211" y="3184"/>
                    </a:lnTo>
                    <a:lnTo>
                      <a:pt x="3197" y="2871"/>
                    </a:lnTo>
                    <a:lnTo>
                      <a:pt x="3183" y="2572"/>
                    </a:lnTo>
                    <a:lnTo>
                      <a:pt x="3143" y="2286"/>
                    </a:lnTo>
                    <a:lnTo>
                      <a:pt x="3102" y="2014"/>
                    </a:lnTo>
                    <a:lnTo>
                      <a:pt x="3034" y="1756"/>
                    </a:lnTo>
                    <a:lnTo>
                      <a:pt x="2966" y="1524"/>
                    </a:lnTo>
                    <a:lnTo>
                      <a:pt x="2884" y="1293"/>
                    </a:lnTo>
                    <a:lnTo>
                      <a:pt x="2789" y="1089"/>
                    </a:lnTo>
                    <a:lnTo>
                      <a:pt x="2694" y="899"/>
                    </a:lnTo>
                    <a:lnTo>
                      <a:pt x="2598" y="722"/>
                    </a:lnTo>
                    <a:lnTo>
                      <a:pt x="2503" y="558"/>
                    </a:lnTo>
                    <a:lnTo>
                      <a:pt x="2299" y="286"/>
                    </a:lnTo>
                    <a:lnTo>
                      <a:pt x="2122" y="69"/>
                    </a:lnTo>
                    <a:lnTo>
                      <a:pt x="1946" y="42"/>
                    </a:lnTo>
                    <a:lnTo>
                      <a:pt x="1769" y="14"/>
                    </a:lnTo>
                    <a:lnTo>
                      <a:pt x="1592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3"/>
              <p:cNvSpPr/>
              <p:nvPr/>
            </p:nvSpPr>
            <p:spPr>
              <a:xfrm>
                <a:off x="6677392" y="1513238"/>
                <a:ext cx="689172" cy="420169"/>
              </a:xfrm>
              <a:custGeom>
                <a:rect b="b" l="l" r="r" t="t"/>
                <a:pathLst>
                  <a:path extrusionOk="0" h="13767" w="22581">
                    <a:moveTo>
                      <a:pt x="6530" y="0"/>
                    </a:moveTo>
                    <a:lnTo>
                      <a:pt x="6176" y="28"/>
                    </a:lnTo>
                    <a:lnTo>
                      <a:pt x="5836" y="82"/>
                    </a:lnTo>
                    <a:lnTo>
                      <a:pt x="5496" y="136"/>
                    </a:lnTo>
                    <a:lnTo>
                      <a:pt x="5169" y="218"/>
                    </a:lnTo>
                    <a:lnTo>
                      <a:pt x="4843" y="313"/>
                    </a:lnTo>
                    <a:lnTo>
                      <a:pt x="4517" y="422"/>
                    </a:lnTo>
                    <a:lnTo>
                      <a:pt x="4204" y="544"/>
                    </a:lnTo>
                    <a:lnTo>
                      <a:pt x="3904" y="680"/>
                    </a:lnTo>
                    <a:lnTo>
                      <a:pt x="3605" y="830"/>
                    </a:lnTo>
                    <a:lnTo>
                      <a:pt x="3320" y="993"/>
                    </a:lnTo>
                    <a:lnTo>
                      <a:pt x="3034" y="1170"/>
                    </a:lnTo>
                    <a:lnTo>
                      <a:pt x="2775" y="1374"/>
                    </a:lnTo>
                    <a:lnTo>
                      <a:pt x="2503" y="1578"/>
                    </a:lnTo>
                    <a:lnTo>
                      <a:pt x="2258" y="1796"/>
                    </a:lnTo>
                    <a:lnTo>
                      <a:pt x="2014" y="2013"/>
                    </a:lnTo>
                    <a:lnTo>
                      <a:pt x="1850" y="2190"/>
                    </a:lnTo>
                    <a:lnTo>
                      <a:pt x="1687" y="2381"/>
                    </a:lnTo>
                    <a:lnTo>
                      <a:pt x="1524" y="2558"/>
                    </a:lnTo>
                    <a:lnTo>
                      <a:pt x="1374" y="2748"/>
                    </a:lnTo>
                    <a:lnTo>
                      <a:pt x="1238" y="2952"/>
                    </a:lnTo>
                    <a:lnTo>
                      <a:pt x="1102" y="3156"/>
                    </a:lnTo>
                    <a:lnTo>
                      <a:pt x="966" y="3360"/>
                    </a:lnTo>
                    <a:lnTo>
                      <a:pt x="844" y="3578"/>
                    </a:lnTo>
                    <a:lnTo>
                      <a:pt x="653" y="3945"/>
                    </a:lnTo>
                    <a:lnTo>
                      <a:pt x="490" y="4340"/>
                    </a:lnTo>
                    <a:lnTo>
                      <a:pt x="341" y="4734"/>
                    </a:lnTo>
                    <a:lnTo>
                      <a:pt x="218" y="5142"/>
                    </a:lnTo>
                    <a:lnTo>
                      <a:pt x="123" y="5564"/>
                    </a:lnTo>
                    <a:lnTo>
                      <a:pt x="55" y="5999"/>
                    </a:lnTo>
                    <a:lnTo>
                      <a:pt x="14" y="6434"/>
                    </a:lnTo>
                    <a:lnTo>
                      <a:pt x="0" y="6883"/>
                    </a:lnTo>
                    <a:lnTo>
                      <a:pt x="0" y="7250"/>
                    </a:lnTo>
                    <a:lnTo>
                      <a:pt x="41" y="7631"/>
                    </a:lnTo>
                    <a:lnTo>
                      <a:pt x="82" y="7999"/>
                    </a:lnTo>
                    <a:lnTo>
                      <a:pt x="164" y="8352"/>
                    </a:lnTo>
                    <a:lnTo>
                      <a:pt x="232" y="8638"/>
                    </a:lnTo>
                    <a:lnTo>
                      <a:pt x="313" y="8924"/>
                    </a:lnTo>
                    <a:lnTo>
                      <a:pt x="409" y="9209"/>
                    </a:lnTo>
                    <a:lnTo>
                      <a:pt x="504" y="9481"/>
                    </a:lnTo>
                    <a:lnTo>
                      <a:pt x="626" y="9740"/>
                    </a:lnTo>
                    <a:lnTo>
                      <a:pt x="749" y="9998"/>
                    </a:lnTo>
                    <a:lnTo>
                      <a:pt x="885" y="10257"/>
                    </a:lnTo>
                    <a:lnTo>
                      <a:pt x="1034" y="10501"/>
                    </a:lnTo>
                    <a:lnTo>
                      <a:pt x="1197" y="10746"/>
                    </a:lnTo>
                    <a:lnTo>
                      <a:pt x="1361" y="10978"/>
                    </a:lnTo>
                    <a:lnTo>
                      <a:pt x="1538" y="11209"/>
                    </a:lnTo>
                    <a:lnTo>
                      <a:pt x="1714" y="11426"/>
                    </a:lnTo>
                    <a:lnTo>
                      <a:pt x="1918" y="11630"/>
                    </a:lnTo>
                    <a:lnTo>
                      <a:pt x="2122" y="11834"/>
                    </a:lnTo>
                    <a:lnTo>
                      <a:pt x="2327" y="12025"/>
                    </a:lnTo>
                    <a:lnTo>
                      <a:pt x="2544" y="12215"/>
                    </a:lnTo>
                    <a:lnTo>
                      <a:pt x="2775" y="12392"/>
                    </a:lnTo>
                    <a:lnTo>
                      <a:pt x="3007" y="12555"/>
                    </a:lnTo>
                    <a:lnTo>
                      <a:pt x="3251" y="12719"/>
                    </a:lnTo>
                    <a:lnTo>
                      <a:pt x="3496" y="12868"/>
                    </a:lnTo>
                    <a:lnTo>
                      <a:pt x="3741" y="13004"/>
                    </a:lnTo>
                    <a:lnTo>
                      <a:pt x="4000" y="13127"/>
                    </a:lnTo>
                    <a:lnTo>
                      <a:pt x="4272" y="13249"/>
                    </a:lnTo>
                    <a:lnTo>
                      <a:pt x="4544" y="13358"/>
                    </a:lnTo>
                    <a:lnTo>
                      <a:pt x="4816" y="13440"/>
                    </a:lnTo>
                    <a:lnTo>
                      <a:pt x="5101" y="13535"/>
                    </a:lnTo>
                    <a:lnTo>
                      <a:pt x="5387" y="13603"/>
                    </a:lnTo>
                    <a:lnTo>
                      <a:pt x="5673" y="13657"/>
                    </a:lnTo>
                    <a:lnTo>
                      <a:pt x="5972" y="13698"/>
                    </a:lnTo>
                    <a:lnTo>
                      <a:pt x="6271" y="13739"/>
                    </a:lnTo>
                    <a:lnTo>
                      <a:pt x="6571" y="13752"/>
                    </a:lnTo>
                    <a:lnTo>
                      <a:pt x="6883" y="13766"/>
                    </a:lnTo>
                    <a:lnTo>
                      <a:pt x="15698" y="13766"/>
                    </a:lnTo>
                    <a:lnTo>
                      <a:pt x="16052" y="13752"/>
                    </a:lnTo>
                    <a:lnTo>
                      <a:pt x="16405" y="13725"/>
                    </a:lnTo>
                    <a:lnTo>
                      <a:pt x="16745" y="13684"/>
                    </a:lnTo>
                    <a:lnTo>
                      <a:pt x="17085" y="13616"/>
                    </a:lnTo>
                    <a:lnTo>
                      <a:pt x="17412" y="13548"/>
                    </a:lnTo>
                    <a:lnTo>
                      <a:pt x="17738" y="13453"/>
                    </a:lnTo>
                    <a:lnTo>
                      <a:pt x="18065" y="13344"/>
                    </a:lnTo>
                    <a:lnTo>
                      <a:pt x="18378" y="13222"/>
                    </a:lnTo>
                    <a:lnTo>
                      <a:pt x="18677" y="13086"/>
                    </a:lnTo>
                    <a:lnTo>
                      <a:pt x="18976" y="12923"/>
                    </a:lnTo>
                    <a:lnTo>
                      <a:pt x="19262" y="12759"/>
                    </a:lnTo>
                    <a:lnTo>
                      <a:pt x="19547" y="12583"/>
                    </a:lnTo>
                    <a:lnTo>
                      <a:pt x="19819" y="12392"/>
                    </a:lnTo>
                    <a:lnTo>
                      <a:pt x="20078" y="12188"/>
                    </a:lnTo>
                    <a:lnTo>
                      <a:pt x="20323" y="11971"/>
                    </a:lnTo>
                    <a:lnTo>
                      <a:pt x="20568" y="11739"/>
                    </a:lnTo>
                    <a:lnTo>
                      <a:pt x="20731" y="11562"/>
                    </a:lnTo>
                    <a:lnTo>
                      <a:pt x="20894" y="11386"/>
                    </a:lnTo>
                    <a:lnTo>
                      <a:pt x="21044" y="11195"/>
                    </a:lnTo>
                    <a:lnTo>
                      <a:pt x="21193" y="11005"/>
                    </a:lnTo>
                    <a:lnTo>
                      <a:pt x="21343" y="10814"/>
                    </a:lnTo>
                    <a:lnTo>
                      <a:pt x="21479" y="10610"/>
                    </a:lnTo>
                    <a:lnTo>
                      <a:pt x="21601" y="10406"/>
                    </a:lnTo>
                    <a:lnTo>
                      <a:pt x="21724" y="10202"/>
                    </a:lnTo>
                    <a:lnTo>
                      <a:pt x="21846" y="9985"/>
                    </a:lnTo>
                    <a:lnTo>
                      <a:pt x="21955" y="9767"/>
                    </a:lnTo>
                    <a:lnTo>
                      <a:pt x="22050" y="9536"/>
                    </a:lnTo>
                    <a:lnTo>
                      <a:pt x="22146" y="9304"/>
                    </a:lnTo>
                    <a:lnTo>
                      <a:pt x="22227" y="9073"/>
                    </a:lnTo>
                    <a:lnTo>
                      <a:pt x="22295" y="8842"/>
                    </a:lnTo>
                    <a:lnTo>
                      <a:pt x="22363" y="8597"/>
                    </a:lnTo>
                    <a:lnTo>
                      <a:pt x="22418" y="8366"/>
                    </a:lnTo>
                    <a:lnTo>
                      <a:pt x="22431" y="8352"/>
                    </a:lnTo>
                    <a:lnTo>
                      <a:pt x="22499" y="7999"/>
                    </a:lnTo>
                    <a:lnTo>
                      <a:pt x="22540" y="7631"/>
                    </a:lnTo>
                    <a:lnTo>
                      <a:pt x="22581" y="7250"/>
                    </a:lnTo>
                    <a:lnTo>
                      <a:pt x="22581" y="6883"/>
                    </a:lnTo>
                    <a:lnTo>
                      <a:pt x="22567" y="6421"/>
                    </a:lnTo>
                    <a:lnTo>
                      <a:pt x="22526" y="5972"/>
                    </a:lnTo>
                    <a:lnTo>
                      <a:pt x="22458" y="5523"/>
                    </a:lnTo>
                    <a:lnTo>
                      <a:pt x="22350" y="5101"/>
                    </a:lnTo>
                    <a:lnTo>
                      <a:pt x="22227" y="4680"/>
                    </a:lnTo>
                    <a:lnTo>
                      <a:pt x="22064" y="4258"/>
                    </a:lnTo>
                    <a:lnTo>
                      <a:pt x="21887" y="3863"/>
                    </a:lnTo>
                    <a:lnTo>
                      <a:pt x="21683" y="3483"/>
                    </a:lnTo>
                    <a:lnTo>
                      <a:pt x="21452" y="3102"/>
                    </a:lnTo>
                    <a:lnTo>
                      <a:pt x="21193" y="2734"/>
                    </a:lnTo>
                    <a:lnTo>
                      <a:pt x="20908" y="2394"/>
                    </a:lnTo>
                    <a:lnTo>
                      <a:pt x="20608" y="2054"/>
                    </a:lnTo>
                    <a:lnTo>
                      <a:pt x="20282" y="1755"/>
                    </a:lnTo>
                    <a:lnTo>
                      <a:pt x="19942" y="1469"/>
                    </a:lnTo>
                    <a:lnTo>
                      <a:pt x="19588" y="1197"/>
                    </a:lnTo>
                    <a:lnTo>
                      <a:pt x="19207" y="966"/>
                    </a:lnTo>
                    <a:lnTo>
                      <a:pt x="18813" y="748"/>
                    </a:lnTo>
                    <a:lnTo>
                      <a:pt x="18405" y="544"/>
                    </a:lnTo>
                    <a:lnTo>
                      <a:pt x="17983" y="381"/>
                    </a:lnTo>
                    <a:lnTo>
                      <a:pt x="17548" y="245"/>
                    </a:lnTo>
                    <a:lnTo>
                      <a:pt x="17099" y="136"/>
                    </a:lnTo>
                    <a:lnTo>
                      <a:pt x="16650" y="55"/>
                    </a:lnTo>
                    <a:lnTo>
                      <a:pt x="16174" y="14"/>
                    </a:lnTo>
                    <a:lnTo>
                      <a:pt x="15943" y="0"/>
                    </a:lnTo>
                    <a:close/>
                  </a:path>
                </a:pathLst>
              </a:custGeom>
              <a:solidFill>
                <a:srgbClr val="E4EA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3"/>
              <p:cNvSpPr/>
              <p:nvPr/>
            </p:nvSpPr>
            <p:spPr>
              <a:xfrm>
                <a:off x="6788243" y="1645667"/>
                <a:ext cx="458777" cy="121683"/>
              </a:xfrm>
              <a:custGeom>
                <a:rect b="b" l="l" r="r" t="t"/>
                <a:pathLst>
                  <a:path extrusionOk="0" h="3987" w="15032">
                    <a:moveTo>
                      <a:pt x="1796" y="1"/>
                    </a:moveTo>
                    <a:lnTo>
                      <a:pt x="1592" y="41"/>
                    </a:lnTo>
                    <a:lnTo>
                      <a:pt x="1401" y="82"/>
                    </a:lnTo>
                    <a:lnTo>
                      <a:pt x="1225" y="150"/>
                    </a:lnTo>
                    <a:lnTo>
                      <a:pt x="1048" y="232"/>
                    </a:lnTo>
                    <a:lnTo>
                      <a:pt x="885" y="341"/>
                    </a:lnTo>
                    <a:lnTo>
                      <a:pt x="721" y="449"/>
                    </a:lnTo>
                    <a:lnTo>
                      <a:pt x="585" y="585"/>
                    </a:lnTo>
                    <a:lnTo>
                      <a:pt x="449" y="721"/>
                    </a:lnTo>
                    <a:lnTo>
                      <a:pt x="340" y="871"/>
                    </a:lnTo>
                    <a:lnTo>
                      <a:pt x="245" y="1034"/>
                    </a:lnTo>
                    <a:lnTo>
                      <a:pt x="150" y="1211"/>
                    </a:lnTo>
                    <a:lnTo>
                      <a:pt x="96" y="1402"/>
                    </a:lnTo>
                    <a:lnTo>
                      <a:pt x="41" y="1592"/>
                    </a:lnTo>
                    <a:lnTo>
                      <a:pt x="14" y="1782"/>
                    </a:lnTo>
                    <a:lnTo>
                      <a:pt x="0" y="1986"/>
                    </a:lnTo>
                    <a:lnTo>
                      <a:pt x="14" y="2191"/>
                    </a:lnTo>
                    <a:lnTo>
                      <a:pt x="41" y="2395"/>
                    </a:lnTo>
                    <a:lnTo>
                      <a:pt x="96" y="2585"/>
                    </a:lnTo>
                    <a:lnTo>
                      <a:pt x="150" y="2762"/>
                    </a:lnTo>
                    <a:lnTo>
                      <a:pt x="245" y="2939"/>
                    </a:lnTo>
                    <a:lnTo>
                      <a:pt x="340" y="3102"/>
                    </a:lnTo>
                    <a:lnTo>
                      <a:pt x="449" y="3252"/>
                    </a:lnTo>
                    <a:lnTo>
                      <a:pt x="585" y="3401"/>
                    </a:lnTo>
                    <a:lnTo>
                      <a:pt x="721" y="3524"/>
                    </a:lnTo>
                    <a:lnTo>
                      <a:pt x="885" y="3646"/>
                    </a:lnTo>
                    <a:lnTo>
                      <a:pt x="1048" y="3741"/>
                    </a:lnTo>
                    <a:lnTo>
                      <a:pt x="1225" y="3823"/>
                    </a:lnTo>
                    <a:lnTo>
                      <a:pt x="1401" y="3891"/>
                    </a:lnTo>
                    <a:lnTo>
                      <a:pt x="1592" y="3945"/>
                    </a:lnTo>
                    <a:lnTo>
                      <a:pt x="1796" y="3972"/>
                    </a:lnTo>
                    <a:lnTo>
                      <a:pt x="2000" y="3986"/>
                    </a:lnTo>
                    <a:lnTo>
                      <a:pt x="13045" y="3986"/>
                    </a:lnTo>
                    <a:lnTo>
                      <a:pt x="13249" y="3972"/>
                    </a:lnTo>
                    <a:lnTo>
                      <a:pt x="13440" y="3945"/>
                    </a:lnTo>
                    <a:lnTo>
                      <a:pt x="13630" y="3891"/>
                    </a:lnTo>
                    <a:lnTo>
                      <a:pt x="13821" y="3823"/>
                    </a:lnTo>
                    <a:lnTo>
                      <a:pt x="13997" y="3741"/>
                    </a:lnTo>
                    <a:lnTo>
                      <a:pt x="14161" y="3646"/>
                    </a:lnTo>
                    <a:lnTo>
                      <a:pt x="14310" y="3524"/>
                    </a:lnTo>
                    <a:lnTo>
                      <a:pt x="14446" y="3401"/>
                    </a:lnTo>
                    <a:lnTo>
                      <a:pt x="14582" y="3252"/>
                    </a:lnTo>
                    <a:lnTo>
                      <a:pt x="14691" y="3102"/>
                    </a:lnTo>
                    <a:lnTo>
                      <a:pt x="14800" y="2939"/>
                    </a:lnTo>
                    <a:lnTo>
                      <a:pt x="14882" y="2762"/>
                    </a:lnTo>
                    <a:lnTo>
                      <a:pt x="14950" y="2585"/>
                    </a:lnTo>
                    <a:lnTo>
                      <a:pt x="15004" y="2395"/>
                    </a:lnTo>
                    <a:lnTo>
                      <a:pt x="15031" y="2191"/>
                    </a:lnTo>
                    <a:lnTo>
                      <a:pt x="15031" y="1986"/>
                    </a:lnTo>
                    <a:lnTo>
                      <a:pt x="15031" y="1782"/>
                    </a:lnTo>
                    <a:lnTo>
                      <a:pt x="15004" y="1592"/>
                    </a:lnTo>
                    <a:lnTo>
                      <a:pt x="14950" y="1402"/>
                    </a:lnTo>
                    <a:lnTo>
                      <a:pt x="14882" y="1211"/>
                    </a:lnTo>
                    <a:lnTo>
                      <a:pt x="14800" y="1034"/>
                    </a:lnTo>
                    <a:lnTo>
                      <a:pt x="14691" y="871"/>
                    </a:lnTo>
                    <a:lnTo>
                      <a:pt x="14582" y="721"/>
                    </a:lnTo>
                    <a:lnTo>
                      <a:pt x="14446" y="585"/>
                    </a:lnTo>
                    <a:lnTo>
                      <a:pt x="14310" y="449"/>
                    </a:lnTo>
                    <a:lnTo>
                      <a:pt x="14161" y="341"/>
                    </a:lnTo>
                    <a:lnTo>
                      <a:pt x="13997" y="232"/>
                    </a:lnTo>
                    <a:lnTo>
                      <a:pt x="13821" y="150"/>
                    </a:lnTo>
                    <a:lnTo>
                      <a:pt x="13630" y="82"/>
                    </a:lnTo>
                    <a:lnTo>
                      <a:pt x="13440" y="41"/>
                    </a:lnTo>
                    <a:lnTo>
                      <a:pt x="13249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3"/>
              <p:cNvSpPr/>
              <p:nvPr/>
            </p:nvSpPr>
            <p:spPr>
              <a:xfrm>
                <a:off x="6836801" y="1669748"/>
                <a:ext cx="73523" cy="73523"/>
              </a:xfrm>
              <a:custGeom>
                <a:rect b="b" l="l" r="r" t="t"/>
                <a:pathLst>
                  <a:path extrusionOk="0" h="2409" w="2409">
                    <a:moveTo>
                      <a:pt x="1089" y="0"/>
                    </a:moveTo>
                    <a:lnTo>
                      <a:pt x="967" y="14"/>
                    </a:lnTo>
                    <a:lnTo>
                      <a:pt x="858" y="41"/>
                    </a:lnTo>
                    <a:lnTo>
                      <a:pt x="749" y="82"/>
                    </a:lnTo>
                    <a:lnTo>
                      <a:pt x="640" y="136"/>
                    </a:lnTo>
                    <a:lnTo>
                      <a:pt x="545" y="191"/>
                    </a:lnTo>
                    <a:lnTo>
                      <a:pt x="450" y="273"/>
                    </a:lnTo>
                    <a:lnTo>
                      <a:pt x="355" y="354"/>
                    </a:lnTo>
                    <a:lnTo>
                      <a:pt x="273" y="436"/>
                    </a:lnTo>
                    <a:lnTo>
                      <a:pt x="191" y="545"/>
                    </a:lnTo>
                    <a:lnTo>
                      <a:pt x="137" y="640"/>
                    </a:lnTo>
                    <a:lnTo>
                      <a:pt x="82" y="749"/>
                    </a:lnTo>
                    <a:lnTo>
                      <a:pt x="55" y="857"/>
                    </a:lnTo>
                    <a:lnTo>
                      <a:pt x="14" y="966"/>
                    </a:lnTo>
                    <a:lnTo>
                      <a:pt x="1" y="1089"/>
                    </a:lnTo>
                    <a:lnTo>
                      <a:pt x="1" y="1197"/>
                    </a:lnTo>
                    <a:lnTo>
                      <a:pt x="1" y="1320"/>
                    </a:lnTo>
                    <a:lnTo>
                      <a:pt x="14" y="1429"/>
                    </a:lnTo>
                    <a:lnTo>
                      <a:pt x="55" y="1538"/>
                    </a:lnTo>
                    <a:lnTo>
                      <a:pt x="82" y="1660"/>
                    </a:lnTo>
                    <a:lnTo>
                      <a:pt x="137" y="1755"/>
                    </a:lnTo>
                    <a:lnTo>
                      <a:pt x="191" y="1864"/>
                    </a:lnTo>
                    <a:lnTo>
                      <a:pt x="273" y="1959"/>
                    </a:lnTo>
                    <a:lnTo>
                      <a:pt x="355" y="2054"/>
                    </a:lnTo>
                    <a:lnTo>
                      <a:pt x="450" y="2136"/>
                    </a:lnTo>
                    <a:lnTo>
                      <a:pt x="545" y="2204"/>
                    </a:lnTo>
                    <a:lnTo>
                      <a:pt x="640" y="2272"/>
                    </a:lnTo>
                    <a:lnTo>
                      <a:pt x="749" y="2313"/>
                    </a:lnTo>
                    <a:lnTo>
                      <a:pt x="858" y="2354"/>
                    </a:lnTo>
                    <a:lnTo>
                      <a:pt x="967" y="2381"/>
                    </a:lnTo>
                    <a:lnTo>
                      <a:pt x="1089" y="2394"/>
                    </a:lnTo>
                    <a:lnTo>
                      <a:pt x="1198" y="2408"/>
                    </a:lnTo>
                    <a:lnTo>
                      <a:pt x="1320" y="2394"/>
                    </a:lnTo>
                    <a:lnTo>
                      <a:pt x="1429" y="2381"/>
                    </a:lnTo>
                    <a:lnTo>
                      <a:pt x="1552" y="2354"/>
                    </a:lnTo>
                    <a:lnTo>
                      <a:pt x="1660" y="2313"/>
                    </a:lnTo>
                    <a:lnTo>
                      <a:pt x="1756" y="2272"/>
                    </a:lnTo>
                    <a:lnTo>
                      <a:pt x="1864" y="2204"/>
                    </a:lnTo>
                    <a:lnTo>
                      <a:pt x="1960" y="2136"/>
                    </a:lnTo>
                    <a:lnTo>
                      <a:pt x="2055" y="2054"/>
                    </a:lnTo>
                    <a:lnTo>
                      <a:pt x="2136" y="1959"/>
                    </a:lnTo>
                    <a:lnTo>
                      <a:pt x="2204" y="1864"/>
                    </a:lnTo>
                    <a:lnTo>
                      <a:pt x="2273" y="1755"/>
                    </a:lnTo>
                    <a:lnTo>
                      <a:pt x="2313" y="1660"/>
                    </a:lnTo>
                    <a:lnTo>
                      <a:pt x="2354" y="1538"/>
                    </a:lnTo>
                    <a:lnTo>
                      <a:pt x="2381" y="1429"/>
                    </a:lnTo>
                    <a:lnTo>
                      <a:pt x="2395" y="1320"/>
                    </a:lnTo>
                    <a:lnTo>
                      <a:pt x="2409" y="1197"/>
                    </a:lnTo>
                    <a:lnTo>
                      <a:pt x="2395" y="1089"/>
                    </a:lnTo>
                    <a:lnTo>
                      <a:pt x="2381" y="966"/>
                    </a:lnTo>
                    <a:lnTo>
                      <a:pt x="2354" y="857"/>
                    </a:lnTo>
                    <a:lnTo>
                      <a:pt x="2313" y="749"/>
                    </a:lnTo>
                    <a:lnTo>
                      <a:pt x="2273" y="640"/>
                    </a:lnTo>
                    <a:lnTo>
                      <a:pt x="2204" y="545"/>
                    </a:lnTo>
                    <a:lnTo>
                      <a:pt x="2136" y="436"/>
                    </a:lnTo>
                    <a:lnTo>
                      <a:pt x="2055" y="354"/>
                    </a:lnTo>
                    <a:lnTo>
                      <a:pt x="1960" y="273"/>
                    </a:lnTo>
                    <a:lnTo>
                      <a:pt x="1864" y="191"/>
                    </a:lnTo>
                    <a:lnTo>
                      <a:pt x="1756" y="136"/>
                    </a:lnTo>
                    <a:lnTo>
                      <a:pt x="1660" y="82"/>
                    </a:lnTo>
                    <a:lnTo>
                      <a:pt x="1552" y="41"/>
                    </a:lnTo>
                    <a:lnTo>
                      <a:pt x="1429" y="14"/>
                    </a:lnTo>
                    <a:lnTo>
                      <a:pt x="13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3"/>
              <p:cNvSpPr/>
              <p:nvPr/>
            </p:nvSpPr>
            <p:spPr>
              <a:xfrm>
                <a:off x="6847605" y="1680552"/>
                <a:ext cx="62719" cy="62719"/>
              </a:xfrm>
              <a:custGeom>
                <a:rect b="b" l="l" r="r" t="t"/>
                <a:pathLst>
                  <a:path extrusionOk="0" h="2055" w="2055">
                    <a:moveTo>
                      <a:pt x="1701" y="0"/>
                    </a:moveTo>
                    <a:lnTo>
                      <a:pt x="1" y="1700"/>
                    </a:lnTo>
                    <a:lnTo>
                      <a:pt x="96" y="1782"/>
                    </a:lnTo>
                    <a:lnTo>
                      <a:pt x="191" y="1850"/>
                    </a:lnTo>
                    <a:lnTo>
                      <a:pt x="286" y="1918"/>
                    </a:lnTo>
                    <a:lnTo>
                      <a:pt x="395" y="1959"/>
                    </a:lnTo>
                    <a:lnTo>
                      <a:pt x="504" y="2000"/>
                    </a:lnTo>
                    <a:lnTo>
                      <a:pt x="613" y="2027"/>
                    </a:lnTo>
                    <a:lnTo>
                      <a:pt x="735" y="2040"/>
                    </a:lnTo>
                    <a:lnTo>
                      <a:pt x="844" y="2054"/>
                    </a:lnTo>
                    <a:lnTo>
                      <a:pt x="966" y="2040"/>
                    </a:lnTo>
                    <a:lnTo>
                      <a:pt x="1075" y="2027"/>
                    </a:lnTo>
                    <a:lnTo>
                      <a:pt x="1198" y="2000"/>
                    </a:lnTo>
                    <a:lnTo>
                      <a:pt x="1306" y="1959"/>
                    </a:lnTo>
                    <a:lnTo>
                      <a:pt x="1402" y="1918"/>
                    </a:lnTo>
                    <a:lnTo>
                      <a:pt x="1510" y="1850"/>
                    </a:lnTo>
                    <a:lnTo>
                      <a:pt x="1606" y="1782"/>
                    </a:lnTo>
                    <a:lnTo>
                      <a:pt x="1701" y="1700"/>
                    </a:lnTo>
                    <a:lnTo>
                      <a:pt x="1782" y="1605"/>
                    </a:lnTo>
                    <a:lnTo>
                      <a:pt x="1850" y="1510"/>
                    </a:lnTo>
                    <a:lnTo>
                      <a:pt x="1919" y="1401"/>
                    </a:lnTo>
                    <a:lnTo>
                      <a:pt x="1959" y="1306"/>
                    </a:lnTo>
                    <a:lnTo>
                      <a:pt x="2000" y="1184"/>
                    </a:lnTo>
                    <a:lnTo>
                      <a:pt x="2027" y="1075"/>
                    </a:lnTo>
                    <a:lnTo>
                      <a:pt x="2041" y="966"/>
                    </a:lnTo>
                    <a:lnTo>
                      <a:pt x="2055" y="843"/>
                    </a:lnTo>
                    <a:lnTo>
                      <a:pt x="2041" y="735"/>
                    </a:lnTo>
                    <a:lnTo>
                      <a:pt x="2027" y="612"/>
                    </a:lnTo>
                    <a:lnTo>
                      <a:pt x="2000" y="503"/>
                    </a:lnTo>
                    <a:lnTo>
                      <a:pt x="1959" y="395"/>
                    </a:lnTo>
                    <a:lnTo>
                      <a:pt x="1919" y="286"/>
                    </a:lnTo>
                    <a:lnTo>
                      <a:pt x="1850" y="191"/>
                    </a:lnTo>
                    <a:lnTo>
                      <a:pt x="1782" y="82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3"/>
              <p:cNvSpPr/>
              <p:nvPr/>
            </p:nvSpPr>
            <p:spPr>
              <a:xfrm>
                <a:off x="7133643" y="1669748"/>
                <a:ext cx="73523" cy="73523"/>
              </a:xfrm>
              <a:custGeom>
                <a:rect b="b" l="l" r="r" t="t"/>
                <a:pathLst>
                  <a:path extrusionOk="0" h="2409" w="2409">
                    <a:moveTo>
                      <a:pt x="1089" y="0"/>
                    </a:moveTo>
                    <a:lnTo>
                      <a:pt x="980" y="14"/>
                    </a:lnTo>
                    <a:lnTo>
                      <a:pt x="871" y="41"/>
                    </a:lnTo>
                    <a:lnTo>
                      <a:pt x="762" y="82"/>
                    </a:lnTo>
                    <a:lnTo>
                      <a:pt x="654" y="136"/>
                    </a:lnTo>
                    <a:lnTo>
                      <a:pt x="545" y="191"/>
                    </a:lnTo>
                    <a:lnTo>
                      <a:pt x="450" y="273"/>
                    </a:lnTo>
                    <a:lnTo>
                      <a:pt x="354" y="354"/>
                    </a:lnTo>
                    <a:lnTo>
                      <a:pt x="273" y="436"/>
                    </a:lnTo>
                    <a:lnTo>
                      <a:pt x="205" y="545"/>
                    </a:lnTo>
                    <a:lnTo>
                      <a:pt x="150" y="640"/>
                    </a:lnTo>
                    <a:lnTo>
                      <a:pt x="96" y="749"/>
                    </a:lnTo>
                    <a:lnTo>
                      <a:pt x="55" y="857"/>
                    </a:lnTo>
                    <a:lnTo>
                      <a:pt x="28" y="966"/>
                    </a:lnTo>
                    <a:lnTo>
                      <a:pt x="14" y="1089"/>
                    </a:lnTo>
                    <a:lnTo>
                      <a:pt x="1" y="1197"/>
                    </a:lnTo>
                    <a:lnTo>
                      <a:pt x="14" y="1320"/>
                    </a:lnTo>
                    <a:lnTo>
                      <a:pt x="28" y="1429"/>
                    </a:lnTo>
                    <a:lnTo>
                      <a:pt x="55" y="1538"/>
                    </a:lnTo>
                    <a:lnTo>
                      <a:pt x="96" y="1660"/>
                    </a:lnTo>
                    <a:lnTo>
                      <a:pt x="150" y="1755"/>
                    </a:lnTo>
                    <a:lnTo>
                      <a:pt x="205" y="1864"/>
                    </a:lnTo>
                    <a:lnTo>
                      <a:pt x="273" y="1959"/>
                    </a:lnTo>
                    <a:lnTo>
                      <a:pt x="354" y="2054"/>
                    </a:lnTo>
                    <a:lnTo>
                      <a:pt x="450" y="2136"/>
                    </a:lnTo>
                    <a:lnTo>
                      <a:pt x="545" y="2204"/>
                    </a:lnTo>
                    <a:lnTo>
                      <a:pt x="654" y="2272"/>
                    </a:lnTo>
                    <a:lnTo>
                      <a:pt x="762" y="2313"/>
                    </a:lnTo>
                    <a:lnTo>
                      <a:pt x="871" y="2354"/>
                    </a:lnTo>
                    <a:lnTo>
                      <a:pt x="980" y="2381"/>
                    </a:lnTo>
                    <a:lnTo>
                      <a:pt x="1089" y="2394"/>
                    </a:lnTo>
                    <a:lnTo>
                      <a:pt x="1211" y="2408"/>
                    </a:lnTo>
                    <a:lnTo>
                      <a:pt x="1320" y="2394"/>
                    </a:lnTo>
                    <a:lnTo>
                      <a:pt x="1443" y="2381"/>
                    </a:lnTo>
                    <a:lnTo>
                      <a:pt x="1551" y="2354"/>
                    </a:lnTo>
                    <a:lnTo>
                      <a:pt x="1660" y="2313"/>
                    </a:lnTo>
                    <a:lnTo>
                      <a:pt x="1769" y="2272"/>
                    </a:lnTo>
                    <a:lnTo>
                      <a:pt x="1878" y="2204"/>
                    </a:lnTo>
                    <a:lnTo>
                      <a:pt x="1973" y="2136"/>
                    </a:lnTo>
                    <a:lnTo>
                      <a:pt x="2055" y="2054"/>
                    </a:lnTo>
                    <a:lnTo>
                      <a:pt x="2136" y="1959"/>
                    </a:lnTo>
                    <a:lnTo>
                      <a:pt x="2218" y="1864"/>
                    </a:lnTo>
                    <a:lnTo>
                      <a:pt x="2272" y="1755"/>
                    </a:lnTo>
                    <a:lnTo>
                      <a:pt x="2327" y="1660"/>
                    </a:lnTo>
                    <a:lnTo>
                      <a:pt x="2368" y="1538"/>
                    </a:lnTo>
                    <a:lnTo>
                      <a:pt x="2395" y="1429"/>
                    </a:lnTo>
                    <a:lnTo>
                      <a:pt x="2408" y="1320"/>
                    </a:lnTo>
                    <a:lnTo>
                      <a:pt x="2408" y="1197"/>
                    </a:lnTo>
                    <a:lnTo>
                      <a:pt x="2408" y="1089"/>
                    </a:lnTo>
                    <a:lnTo>
                      <a:pt x="2395" y="966"/>
                    </a:lnTo>
                    <a:lnTo>
                      <a:pt x="2368" y="857"/>
                    </a:lnTo>
                    <a:lnTo>
                      <a:pt x="2327" y="749"/>
                    </a:lnTo>
                    <a:lnTo>
                      <a:pt x="2272" y="640"/>
                    </a:lnTo>
                    <a:lnTo>
                      <a:pt x="2218" y="545"/>
                    </a:lnTo>
                    <a:lnTo>
                      <a:pt x="2136" y="436"/>
                    </a:lnTo>
                    <a:lnTo>
                      <a:pt x="2055" y="354"/>
                    </a:lnTo>
                    <a:lnTo>
                      <a:pt x="1973" y="273"/>
                    </a:lnTo>
                    <a:lnTo>
                      <a:pt x="1878" y="191"/>
                    </a:lnTo>
                    <a:lnTo>
                      <a:pt x="1769" y="136"/>
                    </a:lnTo>
                    <a:lnTo>
                      <a:pt x="1660" y="82"/>
                    </a:lnTo>
                    <a:lnTo>
                      <a:pt x="1551" y="41"/>
                    </a:lnTo>
                    <a:lnTo>
                      <a:pt x="1443" y="14"/>
                    </a:lnTo>
                    <a:lnTo>
                      <a:pt x="132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3"/>
              <p:cNvSpPr/>
              <p:nvPr/>
            </p:nvSpPr>
            <p:spPr>
              <a:xfrm>
                <a:off x="7144448" y="1680552"/>
                <a:ext cx="62719" cy="62719"/>
              </a:xfrm>
              <a:custGeom>
                <a:rect b="b" l="l" r="r" t="t"/>
                <a:pathLst>
                  <a:path extrusionOk="0" h="2055" w="2055">
                    <a:moveTo>
                      <a:pt x="1701" y="0"/>
                    </a:moveTo>
                    <a:lnTo>
                      <a:pt x="0" y="1700"/>
                    </a:lnTo>
                    <a:lnTo>
                      <a:pt x="96" y="1782"/>
                    </a:lnTo>
                    <a:lnTo>
                      <a:pt x="191" y="1850"/>
                    </a:lnTo>
                    <a:lnTo>
                      <a:pt x="300" y="1918"/>
                    </a:lnTo>
                    <a:lnTo>
                      <a:pt x="408" y="1959"/>
                    </a:lnTo>
                    <a:lnTo>
                      <a:pt x="517" y="2000"/>
                    </a:lnTo>
                    <a:lnTo>
                      <a:pt x="626" y="2027"/>
                    </a:lnTo>
                    <a:lnTo>
                      <a:pt x="735" y="2040"/>
                    </a:lnTo>
                    <a:lnTo>
                      <a:pt x="857" y="2054"/>
                    </a:lnTo>
                    <a:lnTo>
                      <a:pt x="966" y="2040"/>
                    </a:lnTo>
                    <a:lnTo>
                      <a:pt x="1089" y="2027"/>
                    </a:lnTo>
                    <a:lnTo>
                      <a:pt x="1197" y="2000"/>
                    </a:lnTo>
                    <a:lnTo>
                      <a:pt x="1306" y="1959"/>
                    </a:lnTo>
                    <a:lnTo>
                      <a:pt x="1415" y="1918"/>
                    </a:lnTo>
                    <a:lnTo>
                      <a:pt x="1524" y="1850"/>
                    </a:lnTo>
                    <a:lnTo>
                      <a:pt x="1619" y="1782"/>
                    </a:lnTo>
                    <a:lnTo>
                      <a:pt x="1701" y="1700"/>
                    </a:lnTo>
                    <a:lnTo>
                      <a:pt x="1782" y="1605"/>
                    </a:lnTo>
                    <a:lnTo>
                      <a:pt x="1864" y="1510"/>
                    </a:lnTo>
                    <a:lnTo>
                      <a:pt x="1918" y="1401"/>
                    </a:lnTo>
                    <a:lnTo>
                      <a:pt x="1973" y="1306"/>
                    </a:lnTo>
                    <a:lnTo>
                      <a:pt x="2014" y="1184"/>
                    </a:lnTo>
                    <a:lnTo>
                      <a:pt x="2041" y="1075"/>
                    </a:lnTo>
                    <a:lnTo>
                      <a:pt x="2054" y="966"/>
                    </a:lnTo>
                    <a:lnTo>
                      <a:pt x="2054" y="843"/>
                    </a:lnTo>
                    <a:lnTo>
                      <a:pt x="2054" y="735"/>
                    </a:lnTo>
                    <a:lnTo>
                      <a:pt x="2041" y="612"/>
                    </a:lnTo>
                    <a:lnTo>
                      <a:pt x="2014" y="503"/>
                    </a:lnTo>
                    <a:lnTo>
                      <a:pt x="1973" y="395"/>
                    </a:lnTo>
                    <a:lnTo>
                      <a:pt x="1918" y="286"/>
                    </a:lnTo>
                    <a:lnTo>
                      <a:pt x="1864" y="191"/>
                    </a:lnTo>
                    <a:lnTo>
                      <a:pt x="1782" y="82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3"/>
              <p:cNvSpPr/>
              <p:nvPr/>
            </p:nvSpPr>
            <p:spPr>
              <a:xfrm>
                <a:off x="6869611" y="1812157"/>
                <a:ext cx="287743" cy="66869"/>
              </a:xfrm>
              <a:custGeom>
                <a:rect b="b" l="l" r="r" t="t"/>
                <a:pathLst>
                  <a:path extrusionOk="0" h="2191" w="9428">
                    <a:moveTo>
                      <a:pt x="1061" y="0"/>
                    </a:moveTo>
                    <a:lnTo>
                      <a:pt x="953" y="14"/>
                    </a:lnTo>
                    <a:lnTo>
                      <a:pt x="844" y="27"/>
                    </a:lnTo>
                    <a:lnTo>
                      <a:pt x="749" y="55"/>
                    </a:lnTo>
                    <a:lnTo>
                      <a:pt x="653" y="95"/>
                    </a:lnTo>
                    <a:lnTo>
                      <a:pt x="558" y="136"/>
                    </a:lnTo>
                    <a:lnTo>
                      <a:pt x="463" y="191"/>
                    </a:lnTo>
                    <a:lnTo>
                      <a:pt x="381" y="245"/>
                    </a:lnTo>
                    <a:lnTo>
                      <a:pt x="313" y="313"/>
                    </a:lnTo>
                    <a:lnTo>
                      <a:pt x="245" y="395"/>
                    </a:lnTo>
                    <a:lnTo>
                      <a:pt x="177" y="476"/>
                    </a:lnTo>
                    <a:lnTo>
                      <a:pt x="136" y="558"/>
                    </a:lnTo>
                    <a:lnTo>
                      <a:pt x="82" y="653"/>
                    </a:lnTo>
                    <a:lnTo>
                      <a:pt x="55" y="748"/>
                    </a:lnTo>
                    <a:lnTo>
                      <a:pt x="28" y="857"/>
                    </a:lnTo>
                    <a:lnTo>
                      <a:pt x="14" y="952"/>
                    </a:lnTo>
                    <a:lnTo>
                      <a:pt x="0" y="1061"/>
                    </a:lnTo>
                    <a:lnTo>
                      <a:pt x="0" y="1129"/>
                    </a:lnTo>
                    <a:lnTo>
                      <a:pt x="14" y="1238"/>
                    </a:lnTo>
                    <a:lnTo>
                      <a:pt x="28" y="1347"/>
                    </a:lnTo>
                    <a:lnTo>
                      <a:pt x="55" y="1456"/>
                    </a:lnTo>
                    <a:lnTo>
                      <a:pt x="82" y="1551"/>
                    </a:lnTo>
                    <a:lnTo>
                      <a:pt x="136" y="1632"/>
                    </a:lnTo>
                    <a:lnTo>
                      <a:pt x="177" y="1728"/>
                    </a:lnTo>
                    <a:lnTo>
                      <a:pt x="245" y="1809"/>
                    </a:lnTo>
                    <a:lnTo>
                      <a:pt x="313" y="1877"/>
                    </a:lnTo>
                    <a:lnTo>
                      <a:pt x="381" y="1945"/>
                    </a:lnTo>
                    <a:lnTo>
                      <a:pt x="463" y="2013"/>
                    </a:lnTo>
                    <a:lnTo>
                      <a:pt x="558" y="2068"/>
                    </a:lnTo>
                    <a:lnTo>
                      <a:pt x="653" y="2109"/>
                    </a:lnTo>
                    <a:lnTo>
                      <a:pt x="749" y="2149"/>
                    </a:lnTo>
                    <a:lnTo>
                      <a:pt x="844" y="2177"/>
                    </a:lnTo>
                    <a:lnTo>
                      <a:pt x="953" y="2190"/>
                    </a:lnTo>
                    <a:lnTo>
                      <a:pt x="8475" y="2190"/>
                    </a:lnTo>
                    <a:lnTo>
                      <a:pt x="8584" y="2177"/>
                    </a:lnTo>
                    <a:lnTo>
                      <a:pt x="8679" y="2149"/>
                    </a:lnTo>
                    <a:lnTo>
                      <a:pt x="8774" y="2109"/>
                    </a:lnTo>
                    <a:lnTo>
                      <a:pt x="8869" y="2068"/>
                    </a:lnTo>
                    <a:lnTo>
                      <a:pt x="8951" y="2013"/>
                    </a:lnTo>
                    <a:lnTo>
                      <a:pt x="9033" y="1945"/>
                    </a:lnTo>
                    <a:lnTo>
                      <a:pt x="9114" y="1877"/>
                    </a:lnTo>
                    <a:lnTo>
                      <a:pt x="9182" y="1809"/>
                    </a:lnTo>
                    <a:lnTo>
                      <a:pt x="9237" y="1728"/>
                    </a:lnTo>
                    <a:lnTo>
                      <a:pt x="9291" y="1632"/>
                    </a:lnTo>
                    <a:lnTo>
                      <a:pt x="9345" y="1551"/>
                    </a:lnTo>
                    <a:lnTo>
                      <a:pt x="9373" y="1456"/>
                    </a:lnTo>
                    <a:lnTo>
                      <a:pt x="9400" y="1347"/>
                    </a:lnTo>
                    <a:lnTo>
                      <a:pt x="9413" y="1238"/>
                    </a:lnTo>
                    <a:lnTo>
                      <a:pt x="9427" y="1129"/>
                    </a:lnTo>
                    <a:lnTo>
                      <a:pt x="9427" y="1061"/>
                    </a:lnTo>
                    <a:lnTo>
                      <a:pt x="9413" y="952"/>
                    </a:lnTo>
                    <a:lnTo>
                      <a:pt x="9400" y="857"/>
                    </a:lnTo>
                    <a:lnTo>
                      <a:pt x="9373" y="748"/>
                    </a:lnTo>
                    <a:lnTo>
                      <a:pt x="9345" y="653"/>
                    </a:lnTo>
                    <a:lnTo>
                      <a:pt x="9291" y="558"/>
                    </a:lnTo>
                    <a:lnTo>
                      <a:pt x="9237" y="476"/>
                    </a:lnTo>
                    <a:lnTo>
                      <a:pt x="9182" y="395"/>
                    </a:lnTo>
                    <a:lnTo>
                      <a:pt x="9114" y="313"/>
                    </a:lnTo>
                    <a:lnTo>
                      <a:pt x="9033" y="245"/>
                    </a:lnTo>
                    <a:lnTo>
                      <a:pt x="8951" y="191"/>
                    </a:lnTo>
                    <a:lnTo>
                      <a:pt x="8869" y="136"/>
                    </a:lnTo>
                    <a:lnTo>
                      <a:pt x="8774" y="95"/>
                    </a:lnTo>
                    <a:lnTo>
                      <a:pt x="8679" y="55"/>
                    </a:lnTo>
                    <a:lnTo>
                      <a:pt x="8584" y="27"/>
                    </a:lnTo>
                    <a:lnTo>
                      <a:pt x="8475" y="14"/>
                    </a:lnTo>
                    <a:lnTo>
                      <a:pt x="8366" y="0"/>
                    </a:lnTo>
                    <a:close/>
                  </a:path>
                </a:pathLst>
              </a:custGeom>
              <a:solidFill>
                <a:srgbClr val="D5DB1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3"/>
              <p:cNvSpPr/>
              <p:nvPr/>
            </p:nvSpPr>
            <p:spPr>
              <a:xfrm>
                <a:off x="6892867" y="1828333"/>
                <a:ext cx="240803" cy="34915"/>
              </a:xfrm>
              <a:custGeom>
                <a:rect b="b" l="l" r="r" t="t"/>
                <a:pathLst>
                  <a:path extrusionOk="0" h="1144" w="7890">
                    <a:moveTo>
                      <a:pt x="463" y="1"/>
                    </a:moveTo>
                    <a:lnTo>
                      <a:pt x="354" y="41"/>
                    </a:lnTo>
                    <a:lnTo>
                      <a:pt x="259" y="96"/>
                    </a:lnTo>
                    <a:lnTo>
                      <a:pt x="177" y="164"/>
                    </a:lnTo>
                    <a:lnTo>
                      <a:pt x="109" y="245"/>
                    </a:lnTo>
                    <a:lnTo>
                      <a:pt x="55" y="341"/>
                    </a:lnTo>
                    <a:lnTo>
                      <a:pt x="14" y="449"/>
                    </a:lnTo>
                    <a:lnTo>
                      <a:pt x="0" y="572"/>
                    </a:lnTo>
                    <a:lnTo>
                      <a:pt x="14" y="667"/>
                    </a:lnTo>
                    <a:lnTo>
                      <a:pt x="41" y="762"/>
                    </a:lnTo>
                    <a:lnTo>
                      <a:pt x="82" y="858"/>
                    </a:lnTo>
                    <a:lnTo>
                      <a:pt x="136" y="939"/>
                    </a:lnTo>
                    <a:lnTo>
                      <a:pt x="204" y="1007"/>
                    </a:lnTo>
                    <a:lnTo>
                      <a:pt x="286" y="1062"/>
                    </a:lnTo>
                    <a:lnTo>
                      <a:pt x="381" y="1102"/>
                    </a:lnTo>
                    <a:lnTo>
                      <a:pt x="476" y="1130"/>
                    </a:lnTo>
                    <a:lnTo>
                      <a:pt x="585" y="1143"/>
                    </a:lnTo>
                    <a:lnTo>
                      <a:pt x="7318" y="1143"/>
                    </a:lnTo>
                    <a:lnTo>
                      <a:pt x="7441" y="1130"/>
                    </a:lnTo>
                    <a:lnTo>
                      <a:pt x="7550" y="1102"/>
                    </a:lnTo>
                    <a:lnTo>
                      <a:pt x="7645" y="1048"/>
                    </a:lnTo>
                    <a:lnTo>
                      <a:pt x="7727" y="980"/>
                    </a:lnTo>
                    <a:lnTo>
                      <a:pt x="7781" y="912"/>
                    </a:lnTo>
                    <a:lnTo>
                      <a:pt x="7835" y="830"/>
                    </a:lnTo>
                    <a:lnTo>
                      <a:pt x="7863" y="762"/>
                    </a:lnTo>
                    <a:lnTo>
                      <a:pt x="7890" y="667"/>
                    </a:lnTo>
                    <a:lnTo>
                      <a:pt x="7890" y="572"/>
                    </a:lnTo>
                    <a:lnTo>
                      <a:pt x="7890" y="449"/>
                    </a:lnTo>
                    <a:lnTo>
                      <a:pt x="7849" y="341"/>
                    </a:lnTo>
                    <a:lnTo>
                      <a:pt x="7795" y="245"/>
                    </a:lnTo>
                    <a:lnTo>
                      <a:pt x="7727" y="164"/>
                    </a:lnTo>
                    <a:lnTo>
                      <a:pt x="7645" y="96"/>
                    </a:lnTo>
                    <a:lnTo>
                      <a:pt x="7550" y="41"/>
                    </a:lnTo>
                    <a:lnTo>
                      <a:pt x="74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3"/>
              <p:cNvSpPr/>
              <p:nvPr/>
            </p:nvSpPr>
            <p:spPr>
              <a:xfrm>
                <a:off x="6963430" y="1933384"/>
                <a:ext cx="117105" cy="92598"/>
              </a:xfrm>
              <a:custGeom>
                <a:rect b="b" l="l" r="r" t="t"/>
                <a:pathLst>
                  <a:path extrusionOk="0" h="3034" w="3837">
                    <a:moveTo>
                      <a:pt x="1" y="0"/>
                    </a:moveTo>
                    <a:lnTo>
                      <a:pt x="1" y="1183"/>
                    </a:lnTo>
                    <a:lnTo>
                      <a:pt x="14" y="1374"/>
                    </a:lnTo>
                    <a:lnTo>
                      <a:pt x="41" y="1551"/>
                    </a:lnTo>
                    <a:lnTo>
                      <a:pt x="82" y="1728"/>
                    </a:lnTo>
                    <a:lnTo>
                      <a:pt x="150" y="1904"/>
                    </a:lnTo>
                    <a:lnTo>
                      <a:pt x="218" y="2068"/>
                    </a:lnTo>
                    <a:lnTo>
                      <a:pt x="314" y="2217"/>
                    </a:lnTo>
                    <a:lnTo>
                      <a:pt x="422" y="2367"/>
                    </a:lnTo>
                    <a:lnTo>
                      <a:pt x="545" y="2489"/>
                    </a:lnTo>
                    <a:lnTo>
                      <a:pt x="681" y="2612"/>
                    </a:lnTo>
                    <a:lnTo>
                      <a:pt x="817" y="2721"/>
                    </a:lnTo>
                    <a:lnTo>
                      <a:pt x="966" y="2816"/>
                    </a:lnTo>
                    <a:lnTo>
                      <a:pt x="1130" y="2897"/>
                    </a:lnTo>
                    <a:lnTo>
                      <a:pt x="1307" y="2952"/>
                    </a:lnTo>
                    <a:lnTo>
                      <a:pt x="1483" y="3006"/>
                    </a:lnTo>
                    <a:lnTo>
                      <a:pt x="1660" y="3033"/>
                    </a:lnTo>
                    <a:lnTo>
                      <a:pt x="2177" y="3033"/>
                    </a:lnTo>
                    <a:lnTo>
                      <a:pt x="2354" y="3006"/>
                    </a:lnTo>
                    <a:lnTo>
                      <a:pt x="2531" y="2952"/>
                    </a:lnTo>
                    <a:lnTo>
                      <a:pt x="2708" y="2897"/>
                    </a:lnTo>
                    <a:lnTo>
                      <a:pt x="2871" y="2816"/>
                    </a:lnTo>
                    <a:lnTo>
                      <a:pt x="3020" y="2721"/>
                    </a:lnTo>
                    <a:lnTo>
                      <a:pt x="3156" y="2612"/>
                    </a:lnTo>
                    <a:lnTo>
                      <a:pt x="3292" y="2489"/>
                    </a:lnTo>
                    <a:lnTo>
                      <a:pt x="3415" y="2367"/>
                    </a:lnTo>
                    <a:lnTo>
                      <a:pt x="3524" y="2217"/>
                    </a:lnTo>
                    <a:lnTo>
                      <a:pt x="3619" y="2068"/>
                    </a:lnTo>
                    <a:lnTo>
                      <a:pt x="3687" y="1904"/>
                    </a:lnTo>
                    <a:lnTo>
                      <a:pt x="3755" y="1728"/>
                    </a:lnTo>
                    <a:lnTo>
                      <a:pt x="3796" y="1551"/>
                    </a:lnTo>
                    <a:lnTo>
                      <a:pt x="3823" y="1374"/>
                    </a:lnTo>
                    <a:lnTo>
                      <a:pt x="3837" y="1183"/>
                    </a:lnTo>
                    <a:lnTo>
                      <a:pt x="3837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2" name="Google Shape;812;p33"/>
            <p:cNvSpPr/>
            <p:nvPr/>
          </p:nvSpPr>
          <p:spPr>
            <a:xfrm>
              <a:off x="7354917" y="1780995"/>
              <a:ext cx="769318" cy="541394"/>
            </a:xfrm>
            <a:custGeom>
              <a:rect b="b" l="l" r="r" t="t"/>
              <a:pathLst>
                <a:path extrusionOk="0" h="17739" w="25207">
                  <a:moveTo>
                    <a:pt x="21479" y="1"/>
                  </a:moveTo>
                  <a:lnTo>
                    <a:pt x="21303" y="15"/>
                  </a:lnTo>
                  <a:lnTo>
                    <a:pt x="21126" y="28"/>
                  </a:lnTo>
                  <a:lnTo>
                    <a:pt x="20949" y="42"/>
                  </a:lnTo>
                  <a:lnTo>
                    <a:pt x="20772" y="83"/>
                  </a:lnTo>
                  <a:lnTo>
                    <a:pt x="20595" y="110"/>
                  </a:lnTo>
                  <a:lnTo>
                    <a:pt x="20418" y="164"/>
                  </a:lnTo>
                  <a:lnTo>
                    <a:pt x="20255" y="219"/>
                  </a:lnTo>
                  <a:lnTo>
                    <a:pt x="20092" y="287"/>
                  </a:lnTo>
                  <a:lnTo>
                    <a:pt x="19915" y="355"/>
                  </a:lnTo>
                  <a:lnTo>
                    <a:pt x="19766" y="436"/>
                  </a:lnTo>
                  <a:lnTo>
                    <a:pt x="19602" y="518"/>
                  </a:lnTo>
                  <a:lnTo>
                    <a:pt x="19453" y="613"/>
                  </a:lnTo>
                  <a:lnTo>
                    <a:pt x="19303" y="722"/>
                  </a:lnTo>
                  <a:lnTo>
                    <a:pt x="19153" y="831"/>
                  </a:lnTo>
                  <a:lnTo>
                    <a:pt x="19017" y="953"/>
                  </a:lnTo>
                  <a:lnTo>
                    <a:pt x="18881" y="1076"/>
                  </a:lnTo>
                  <a:lnTo>
                    <a:pt x="18745" y="1212"/>
                  </a:lnTo>
                  <a:lnTo>
                    <a:pt x="18623" y="1361"/>
                  </a:lnTo>
                  <a:lnTo>
                    <a:pt x="18500" y="1511"/>
                  </a:lnTo>
                  <a:lnTo>
                    <a:pt x="18378" y="1701"/>
                  </a:lnTo>
                  <a:lnTo>
                    <a:pt x="18256" y="1905"/>
                  </a:lnTo>
                  <a:lnTo>
                    <a:pt x="12651" y="11890"/>
                  </a:lnTo>
                  <a:lnTo>
                    <a:pt x="12148" y="11849"/>
                  </a:lnTo>
                  <a:lnTo>
                    <a:pt x="11658" y="11794"/>
                  </a:lnTo>
                  <a:lnTo>
                    <a:pt x="11155" y="11740"/>
                  </a:lnTo>
                  <a:lnTo>
                    <a:pt x="10665" y="11672"/>
                  </a:lnTo>
                  <a:lnTo>
                    <a:pt x="10176" y="11590"/>
                  </a:lnTo>
                  <a:lnTo>
                    <a:pt x="9672" y="11509"/>
                  </a:lnTo>
                  <a:lnTo>
                    <a:pt x="9183" y="11413"/>
                  </a:lnTo>
                  <a:lnTo>
                    <a:pt x="8693" y="11305"/>
                  </a:lnTo>
                  <a:lnTo>
                    <a:pt x="7972" y="11128"/>
                  </a:lnTo>
                  <a:lnTo>
                    <a:pt x="7251" y="10937"/>
                  </a:lnTo>
                  <a:lnTo>
                    <a:pt x="6530" y="10720"/>
                  </a:lnTo>
                  <a:lnTo>
                    <a:pt x="5823" y="10488"/>
                  </a:lnTo>
                  <a:lnTo>
                    <a:pt x="5116" y="10230"/>
                  </a:lnTo>
                  <a:lnTo>
                    <a:pt x="4408" y="9972"/>
                  </a:lnTo>
                  <a:lnTo>
                    <a:pt x="3701" y="9686"/>
                  </a:lnTo>
                  <a:lnTo>
                    <a:pt x="3007" y="9387"/>
                  </a:lnTo>
                  <a:lnTo>
                    <a:pt x="2993" y="9373"/>
                  </a:lnTo>
                  <a:lnTo>
                    <a:pt x="2789" y="9291"/>
                  </a:lnTo>
                  <a:lnTo>
                    <a:pt x="2585" y="9237"/>
                  </a:lnTo>
                  <a:lnTo>
                    <a:pt x="2368" y="9210"/>
                  </a:lnTo>
                  <a:lnTo>
                    <a:pt x="2164" y="9196"/>
                  </a:lnTo>
                  <a:lnTo>
                    <a:pt x="1960" y="9196"/>
                  </a:lnTo>
                  <a:lnTo>
                    <a:pt x="1756" y="9223"/>
                  </a:lnTo>
                  <a:lnTo>
                    <a:pt x="1552" y="9278"/>
                  </a:lnTo>
                  <a:lnTo>
                    <a:pt x="1361" y="9332"/>
                  </a:lnTo>
                  <a:lnTo>
                    <a:pt x="1171" y="9414"/>
                  </a:lnTo>
                  <a:lnTo>
                    <a:pt x="994" y="9523"/>
                  </a:lnTo>
                  <a:lnTo>
                    <a:pt x="831" y="9632"/>
                  </a:lnTo>
                  <a:lnTo>
                    <a:pt x="667" y="9768"/>
                  </a:lnTo>
                  <a:lnTo>
                    <a:pt x="518" y="9917"/>
                  </a:lnTo>
                  <a:lnTo>
                    <a:pt x="395" y="10080"/>
                  </a:lnTo>
                  <a:lnTo>
                    <a:pt x="273" y="10271"/>
                  </a:lnTo>
                  <a:lnTo>
                    <a:pt x="178" y="10461"/>
                  </a:lnTo>
                  <a:lnTo>
                    <a:pt x="110" y="10652"/>
                  </a:lnTo>
                  <a:lnTo>
                    <a:pt x="55" y="10842"/>
                  </a:lnTo>
                  <a:lnTo>
                    <a:pt x="15" y="11033"/>
                  </a:lnTo>
                  <a:lnTo>
                    <a:pt x="1" y="11223"/>
                  </a:lnTo>
                  <a:lnTo>
                    <a:pt x="1" y="11427"/>
                  </a:lnTo>
                  <a:lnTo>
                    <a:pt x="15" y="11617"/>
                  </a:lnTo>
                  <a:lnTo>
                    <a:pt x="55" y="11794"/>
                  </a:lnTo>
                  <a:lnTo>
                    <a:pt x="96" y="11985"/>
                  </a:lnTo>
                  <a:lnTo>
                    <a:pt x="164" y="12162"/>
                  </a:lnTo>
                  <a:lnTo>
                    <a:pt x="246" y="12338"/>
                  </a:lnTo>
                  <a:lnTo>
                    <a:pt x="341" y="12502"/>
                  </a:lnTo>
                  <a:lnTo>
                    <a:pt x="463" y="12651"/>
                  </a:lnTo>
                  <a:lnTo>
                    <a:pt x="586" y="12801"/>
                  </a:lnTo>
                  <a:lnTo>
                    <a:pt x="722" y="12923"/>
                  </a:lnTo>
                  <a:lnTo>
                    <a:pt x="871" y="13046"/>
                  </a:lnTo>
                  <a:lnTo>
                    <a:pt x="1048" y="13155"/>
                  </a:lnTo>
                  <a:lnTo>
                    <a:pt x="1783" y="13590"/>
                  </a:lnTo>
                  <a:lnTo>
                    <a:pt x="2531" y="13998"/>
                  </a:lnTo>
                  <a:lnTo>
                    <a:pt x="3293" y="14392"/>
                  </a:lnTo>
                  <a:lnTo>
                    <a:pt x="4055" y="14773"/>
                  </a:lnTo>
                  <a:lnTo>
                    <a:pt x="4843" y="15127"/>
                  </a:lnTo>
                  <a:lnTo>
                    <a:pt x="5632" y="15481"/>
                  </a:lnTo>
                  <a:lnTo>
                    <a:pt x="6449" y="15807"/>
                  </a:lnTo>
                  <a:lnTo>
                    <a:pt x="7265" y="16106"/>
                  </a:lnTo>
                  <a:lnTo>
                    <a:pt x="8094" y="16392"/>
                  </a:lnTo>
                  <a:lnTo>
                    <a:pt x="8924" y="16650"/>
                  </a:lnTo>
                  <a:lnTo>
                    <a:pt x="9781" y="16882"/>
                  </a:lnTo>
                  <a:lnTo>
                    <a:pt x="10625" y="17099"/>
                  </a:lnTo>
                  <a:lnTo>
                    <a:pt x="11495" y="17290"/>
                  </a:lnTo>
                  <a:lnTo>
                    <a:pt x="12366" y="17453"/>
                  </a:lnTo>
                  <a:lnTo>
                    <a:pt x="13236" y="17603"/>
                  </a:lnTo>
                  <a:lnTo>
                    <a:pt x="14107" y="17711"/>
                  </a:lnTo>
                  <a:lnTo>
                    <a:pt x="14284" y="17725"/>
                  </a:lnTo>
                  <a:lnTo>
                    <a:pt x="14474" y="17739"/>
                  </a:lnTo>
                  <a:lnTo>
                    <a:pt x="14637" y="17725"/>
                  </a:lnTo>
                  <a:lnTo>
                    <a:pt x="14814" y="17698"/>
                  </a:lnTo>
                  <a:lnTo>
                    <a:pt x="14991" y="17671"/>
                  </a:lnTo>
                  <a:lnTo>
                    <a:pt x="15154" y="17630"/>
                  </a:lnTo>
                  <a:lnTo>
                    <a:pt x="15317" y="17575"/>
                  </a:lnTo>
                  <a:lnTo>
                    <a:pt x="15467" y="17507"/>
                  </a:lnTo>
                  <a:lnTo>
                    <a:pt x="15630" y="17439"/>
                  </a:lnTo>
                  <a:lnTo>
                    <a:pt x="15766" y="17358"/>
                  </a:lnTo>
                  <a:lnTo>
                    <a:pt x="15916" y="17263"/>
                  </a:lnTo>
                  <a:lnTo>
                    <a:pt x="16052" y="17167"/>
                  </a:lnTo>
                  <a:lnTo>
                    <a:pt x="16174" y="17058"/>
                  </a:lnTo>
                  <a:lnTo>
                    <a:pt x="16297" y="16936"/>
                  </a:lnTo>
                  <a:lnTo>
                    <a:pt x="16406" y="16814"/>
                  </a:lnTo>
                  <a:lnTo>
                    <a:pt x="16514" y="16678"/>
                  </a:lnTo>
                  <a:lnTo>
                    <a:pt x="16719" y="16406"/>
                  </a:lnTo>
                  <a:lnTo>
                    <a:pt x="24486" y="5932"/>
                  </a:lnTo>
                  <a:lnTo>
                    <a:pt x="24594" y="5782"/>
                  </a:lnTo>
                  <a:lnTo>
                    <a:pt x="24690" y="5619"/>
                  </a:lnTo>
                  <a:lnTo>
                    <a:pt x="24785" y="5456"/>
                  </a:lnTo>
                  <a:lnTo>
                    <a:pt x="24866" y="5292"/>
                  </a:lnTo>
                  <a:lnTo>
                    <a:pt x="24935" y="5115"/>
                  </a:lnTo>
                  <a:lnTo>
                    <a:pt x="25003" y="4952"/>
                  </a:lnTo>
                  <a:lnTo>
                    <a:pt x="25057" y="4775"/>
                  </a:lnTo>
                  <a:lnTo>
                    <a:pt x="25111" y="4599"/>
                  </a:lnTo>
                  <a:lnTo>
                    <a:pt x="25139" y="4422"/>
                  </a:lnTo>
                  <a:lnTo>
                    <a:pt x="25179" y="4245"/>
                  </a:lnTo>
                  <a:lnTo>
                    <a:pt x="25193" y="4068"/>
                  </a:lnTo>
                  <a:lnTo>
                    <a:pt x="25207" y="3891"/>
                  </a:lnTo>
                  <a:lnTo>
                    <a:pt x="25207" y="3714"/>
                  </a:lnTo>
                  <a:lnTo>
                    <a:pt x="25207" y="3538"/>
                  </a:lnTo>
                  <a:lnTo>
                    <a:pt x="25193" y="3361"/>
                  </a:lnTo>
                  <a:lnTo>
                    <a:pt x="25166" y="3184"/>
                  </a:lnTo>
                  <a:lnTo>
                    <a:pt x="25139" y="3007"/>
                  </a:lnTo>
                  <a:lnTo>
                    <a:pt x="25098" y="2830"/>
                  </a:lnTo>
                  <a:lnTo>
                    <a:pt x="25057" y="2653"/>
                  </a:lnTo>
                  <a:lnTo>
                    <a:pt x="25003" y="2490"/>
                  </a:lnTo>
                  <a:lnTo>
                    <a:pt x="24935" y="2313"/>
                  </a:lnTo>
                  <a:lnTo>
                    <a:pt x="24866" y="2150"/>
                  </a:lnTo>
                  <a:lnTo>
                    <a:pt x="24785" y="1987"/>
                  </a:lnTo>
                  <a:lnTo>
                    <a:pt x="24690" y="1837"/>
                  </a:lnTo>
                  <a:lnTo>
                    <a:pt x="24594" y="1674"/>
                  </a:lnTo>
                  <a:lnTo>
                    <a:pt x="24499" y="1524"/>
                  </a:lnTo>
                  <a:lnTo>
                    <a:pt x="24377" y="1388"/>
                  </a:lnTo>
                  <a:lnTo>
                    <a:pt x="24268" y="1239"/>
                  </a:lnTo>
                  <a:lnTo>
                    <a:pt x="24132" y="1103"/>
                  </a:lnTo>
                  <a:lnTo>
                    <a:pt x="23996" y="980"/>
                  </a:lnTo>
                  <a:lnTo>
                    <a:pt x="23860" y="858"/>
                  </a:lnTo>
                  <a:lnTo>
                    <a:pt x="23710" y="735"/>
                  </a:lnTo>
                  <a:lnTo>
                    <a:pt x="23547" y="627"/>
                  </a:lnTo>
                  <a:lnTo>
                    <a:pt x="23384" y="531"/>
                  </a:lnTo>
                  <a:lnTo>
                    <a:pt x="23221" y="436"/>
                  </a:lnTo>
                  <a:lnTo>
                    <a:pt x="23057" y="355"/>
                  </a:lnTo>
                  <a:lnTo>
                    <a:pt x="22894" y="273"/>
                  </a:lnTo>
                  <a:lnTo>
                    <a:pt x="22717" y="219"/>
                  </a:lnTo>
                  <a:lnTo>
                    <a:pt x="22540" y="164"/>
                  </a:lnTo>
                  <a:lnTo>
                    <a:pt x="22364" y="110"/>
                  </a:lnTo>
                  <a:lnTo>
                    <a:pt x="22187" y="69"/>
                  </a:lnTo>
                  <a:lnTo>
                    <a:pt x="22010" y="42"/>
                  </a:lnTo>
                  <a:lnTo>
                    <a:pt x="21833" y="28"/>
                  </a:lnTo>
                  <a:lnTo>
                    <a:pt x="21656" y="15"/>
                  </a:lnTo>
                  <a:lnTo>
                    <a:pt x="21479" y="1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7235765" y="1962837"/>
              <a:ext cx="215105" cy="210924"/>
            </a:xfrm>
            <a:custGeom>
              <a:rect b="b" l="l" r="r" t="t"/>
              <a:pathLst>
                <a:path extrusionOk="0" h="6911" w="7048">
                  <a:moveTo>
                    <a:pt x="55" y="1"/>
                  </a:moveTo>
                  <a:lnTo>
                    <a:pt x="15" y="28"/>
                  </a:lnTo>
                  <a:lnTo>
                    <a:pt x="1" y="55"/>
                  </a:lnTo>
                  <a:lnTo>
                    <a:pt x="1" y="96"/>
                  </a:lnTo>
                  <a:lnTo>
                    <a:pt x="15" y="150"/>
                  </a:lnTo>
                  <a:lnTo>
                    <a:pt x="42" y="218"/>
                  </a:lnTo>
                  <a:lnTo>
                    <a:pt x="96" y="286"/>
                  </a:lnTo>
                  <a:lnTo>
                    <a:pt x="219" y="450"/>
                  </a:lnTo>
                  <a:lnTo>
                    <a:pt x="395" y="627"/>
                  </a:lnTo>
                  <a:lnTo>
                    <a:pt x="599" y="831"/>
                  </a:lnTo>
                  <a:lnTo>
                    <a:pt x="1089" y="1266"/>
                  </a:lnTo>
                  <a:lnTo>
                    <a:pt x="1592" y="1688"/>
                  </a:lnTo>
                  <a:lnTo>
                    <a:pt x="2055" y="2041"/>
                  </a:lnTo>
                  <a:lnTo>
                    <a:pt x="2504" y="2395"/>
                  </a:lnTo>
                  <a:lnTo>
                    <a:pt x="2490" y="2408"/>
                  </a:lnTo>
                  <a:lnTo>
                    <a:pt x="2422" y="2422"/>
                  </a:lnTo>
                  <a:lnTo>
                    <a:pt x="2327" y="2476"/>
                  </a:lnTo>
                  <a:lnTo>
                    <a:pt x="2205" y="2572"/>
                  </a:lnTo>
                  <a:lnTo>
                    <a:pt x="2069" y="2721"/>
                  </a:lnTo>
                  <a:lnTo>
                    <a:pt x="1987" y="2830"/>
                  </a:lnTo>
                  <a:lnTo>
                    <a:pt x="1905" y="2953"/>
                  </a:lnTo>
                  <a:lnTo>
                    <a:pt x="1810" y="3089"/>
                  </a:lnTo>
                  <a:lnTo>
                    <a:pt x="1729" y="3252"/>
                  </a:lnTo>
                  <a:lnTo>
                    <a:pt x="1633" y="3442"/>
                  </a:lnTo>
                  <a:lnTo>
                    <a:pt x="1538" y="3646"/>
                  </a:lnTo>
                  <a:lnTo>
                    <a:pt x="1456" y="3878"/>
                  </a:lnTo>
                  <a:lnTo>
                    <a:pt x="1388" y="4095"/>
                  </a:lnTo>
                  <a:lnTo>
                    <a:pt x="1334" y="4326"/>
                  </a:lnTo>
                  <a:lnTo>
                    <a:pt x="1307" y="4558"/>
                  </a:lnTo>
                  <a:lnTo>
                    <a:pt x="1293" y="4775"/>
                  </a:lnTo>
                  <a:lnTo>
                    <a:pt x="1307" y="4979"/>
                  </a:lnTo>
                  <a:lnTo>
                    <a:pt x="1348" y="5183"/>
                  </a:lnTo>
                  <a:lnTo>
                    <a:pt x="1388" y="5374"/>
                  </a:lnTo>
                  <a:lnTo>
                    <a:pt x="1470" y="5537"/>
                  </a:lnTo>
                  <a:lnTo>
                    <a:pt x="1565" y="5700"/>
                  </a:lnTo>
                  <a:lnTo>
                    <a:pt x="1633" y="5768"/>
                  </a:lnTo>
                  <a:lnTo>
                    <a:pt x="1701" y="5823"/>
                  </a:lnTo>
                  <a:lnTo>
                    <a:pt x="1769" y="5877"/>
                  </a:lnTo>
                  <a:lnTo>
                    <a:pt x="1851" y="5932"/>
                  </a:lnTo>
                  <a:lnTo>
                    <a:pt x="1933" y="5972"/>
                  </a:lnTo>
                  <a:lnTo>
                    <a:pt x="2028" y="6013"/>
                  </a:lnTo>
                  <a:lnTo>
                    <a:pt x="2123" y="6040"/>
                  </a:lnTo>
                  <a:lnTo>
                    <a:pt x="2218" y="6054"/>
                  </a:lnTo>
                  <a:lnTo>
                    <a:pt x="2341" y="6068"/>
                  </a:lnTo>
                  <a:lnTo>
                    <a:pt x="2449" y="6081"/>
                  </a:lnTo>
                  <a:lnTo>
                    <a:pt x="2585" y="6068"/>
                  </a:lnTo>
                  <a:lnTo>
                    <a:pt x="2708" y="6054"/>
                  </a:lnTo>
                  <a:lnTo>
                    <a:pt x="2803" y="6040"/>
                  </a:lnTo>
                  <a:lnTo>
                    <a:pt x="2966" y="6163"/>
                  </a:lnTo>
                  <a:lnTo>
                    <a:pt x="3184" y="6312"/>
                  </a:lnTo>
                  <a:lnTo>
                    <a:pt x="3497" y="6489"/>
                  </a:lnTo>
                  <a:lnTo>
                    <a:pt x="3674" y="6584"/>
                  </a:lnTo>
                  <a:lnTo>
                    <a:pt x="3864" y="6666"/>
                  </a:lnTo>
                  <a:lnTo>
                    <a:pt x="4055" y="6748"/>
                  </a:lnTo>
                  <a:lnTo>
                    <a:pt x="4259" y="6816"/>
                  </a:lnTo>
                  <a:lnTo>
                    <a:pt x="4476" y="6870"/>
                  </a:lnTo>
                  <a:lnTo>
                    <a:pt x="4694" y="6911"/>
                  </a:lnTo>
                  <a:lnTo>
                    <a:pt x="4912" y="6911"/>
                  </a:lnTo>
                  <a:lnTo>
                    <a:pt x="5116" y="6897"/>
                  </a:lnTo>
                  <a:lnTo>
                    <a:pt x="5333" y="6857"/>
                  </a:lnTo>
                  <a:lnTo>
                    <a:pt x="5442" y="6829"/>
                  </a:lnTo>
                  <a:lnTo>
                    <a:pt x="5537" y="6788"/>
                  </a:lnTo>
                  <a:lnTo>
                    <a:pt x="5632" y="6734"/>
                  </a:lnTo>
                  <a:lnTo>
                    <a:pt x="5741" y="6680"/>
                  </a:lnTo>
                  <a:lnTo>
                    <a:pt x="5823" y="6612"/>
                  </a:lnTo>
                  <a:lnTo>
                    <a:pt x="5918" y="6530"/>
                  </a:lnTo>
                  <a:lnTo>
                    <a:pt x="6136" y="6299"/>
                  </a:lnTo>
                  <a:lnTo>
                    <a:pt x="6231" y="6176"/>
                  </a:lnTo>
                  <a:lnTo>
                    <a:pt x="6326" y="6054"/>
                  </a:lnTo>
                  <a:lnTo>
                    <a:pt x="6462" y="5850"/>
                  </a:lnTo>
                  <a:lnTo>
                    <a:pt x="6571" y="5646"/>
                  </a:lnTo>
                  <a:lnTo>
                    <a:pt x="6666" y="5455"/>
                  </a:lnTo>
                  <a:lnTo>
                    <a:pt x="6761" y="5265"/>
                  </a:lnTo>
                  <a:lnTo>
                    <a:pt x="6829" y="5061"/>
                  </a:lnTo>
                  <a:lnTo>
                    <a:pt x="6884" y="4884"/>
                  </a:lnTo>
                  <a:lnTo>
                    <a:pt x="6966" y="4530"/>
                  </a:lnTo>
                  <a:lnTo>
                    <a:pt x="7020" y="4245"/>
                  </a:lnTo>
                  <a:lnTo>
                    <a:pt x="7034" y="4014"/>
                  </a:lnTo>
                  <a:lnTo>
                    <a:pt x="7047" y="3810"/>
                  </a:lnTo>
                  <a:lnTo>
                    <a:pt x="7006" y="3701"/>
                  </a:lnTo>
                  <a:lnTo>
                    <a:pt x="6925" y="3415"/>
                  </a:lnTo>
                  <a:lnTo>
                    <a:pt x="6761" y="3021"/>
                  </a:lnTo>
                  <a:lnTo>
                    <a:pt x="6666" y="2789"/>
                  </a:lnTo>
                  <a:lnTo>
                    <a:pt x="6557" y="2558"/>
                  </a:lnTo>
                  <a:lnTo>
                    <a:pt x="6421" y="2327"/>
                  </a:lnTo>
                  <a:lnTo>
                    <a:pt x="6285" y="2096"/>
                  </a:lnTo>
                  <a:lnTo>
                    <a:pt x="6136" y="1864"/>
                  </a:lnTo>
                  <a:lnTo>
                    <a:pt x="5973" y="1660"/>
                  </a:lnTo>
                  <a:lnTo>
                    <a:pt x="5782" y="1484"/>
                  </a:lnTo>
                  <a:lnTo>
                    <a:pt x="5687" y="1415"/>
                  </a:lnTo>
                  <a:lnTo>
                    <a:pt x="5592" y="1347"/>
                  </a:lnTo>
                  <a:lnTo>
                    <a:pt x="5496" y="1293"/>
                  </a:lnTo>
                  <a:lnTo>
                    <a:pt x="5388" y="1239"/>
                  </a:lnTo>
                  <a:lnTo>
                    <a:pt x="5292" y="1211"/>
                  </a:lnTo>
                  <a:lnTo>
                    <a:pt x="5184" y="1184"/>
                  </a:lnTo>
                  <a:lnTo>
                    <a:pt x="4939" y="1157"/>
                  </a:lnTo>
                  <a:lnTo>
                    <a:pt x="4735" y="1171"/>
                  </a:lnTo>
                  <a:lnTo>
                    <a:pt x="4571" y="1198"/>
                  </a:lnTo>
                  <a:lnTo>
                    <a:pt x="4422" y="1239"/>
                  </a:lnTo>
                  <a:lnTo>
                    <a:pt x="4313" y="1293"/>
                  </a:lnTo>
                  <a:lnTo>
                    <a:pt x="4218" y="1361"/>
                  </a:lnTo>
                  <a:lnTo>
                    <a:pt x="4150" y="1429"/>
                  </a:lnTo>
                  <a:lnTo>
                    <a:pt x="4095" y="1511"/>
                  </a:lnTo>
                  <a:lnTo>
                    <a:pt x="4055" y="1620"/>
                  </a:lnTo>
                  <a:lnTo>
                    <a:pt x="4027" y="1715"/>
                  </a:lnTo>
                  <a:lnTo>
                    <a:pt x="4014" y="1796"/>
                  </a:lnTo>
                  <a:lnTo>
                    <a:pt x="3810" y="1674"/>
                  </a:lnTo>
                  <a:lnTo>
                    <a:pt x="2966" y="1225"/>
                  </a:lnTo>
                  <a:lnTo>
                    <a:pt x="2409" y="926"/>
                  </a:lnTo>
                  <a:lnTo>
                    <a:pt x="1810" y="640"/>
                  </a:lnTo>
                  <a:lnTo>
                    <a:pt x="1239" y="368"/>
                  </a:lnTo>
                  <a:lnTo>
                    <a:pt x="967" y="259"/>
                  </a:lnTo>
                  <a:lnTo>
                    <a:pt x="722" y="150"/>
                  </a:lnTo>
                  <a:lnTo>
                    <a:pt x="504" y="82"/>
                  </a:lnTo>
                  <a:lnTo>
                    <a:pt x="314" y="28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7307610" y="2072863"/>
              <a:ext cx="41110" cy="20387"/>
            </a:xfrm>
            <a:custGeom>
              <a:rect b="b" l="l" r="r" t="t"/>
              <a:pathLst>
                <a:path extrusionOk="0" h="668" w="1347">
                  <a:moveTo>
                    <a:pt x="123" y="1"/>
                  </a:moveTo>
                  <a:lnTo>
                    <a:pt x="68" y="14"/>
                  </a:lnTo>
                  <a:lnTo>
                    <a:pt x="27" y="41"/>
                  </a:lnTo>
                  <a:lnTo>
                    <a:pt x="14" y="96"/>
                  </a:lnTo>
                  <a:lnTo>
                    <a:pt x="0" y="137"/>
                  </a:lnTo>
                  <a:lnTo>
                    <a:pt x="27" y="191"/>
                  </a:lnTo>
                  <a:lnTo>
                    <a:pt x="55" y="232"/>
                  </a:lnTo>
                  <a:lnTo>
                    <a:pt x="191" y="327"/>
                  </a:lnTo>
                  <a:lnTo>
                    <a:pt x="313" y="409"/>
                  </a:lnTo>
                  <a:lnTo>
                    <a:pt x="544" y="531"/>
                  </a:lnTo>
                  <a:lnTo>
                    <a:pt x="735" y="613"/>
                  </a:lnTo>
                  <a:lnTo>
                    <a:pt x="912" y="653"/>
                  </a:lnTo>
                  <a:lnTo>
                    <a:pt x="1048" y="667"/>
                  </a:lnTo>
                  <a:lnTo>
                    <a:pt x="1252" y="667"/>
                  </a:lnTo>
                  <a:lnTo>
                    <a:pt x="1265" y="653"/>
                  </a:lnTo>
                  <a:lnTo>
                    <a:pt x="1306" y="626"/>
                  </a:lnTo>
                  <a:lnTo>
                    <a:pt x="1333" y="599"/>
                  </a:lnTo>
                  <a:lnTo>
                    <a:pt x="1347" y="558"/>
                  </a:lnTo>
                  <a:lnTo>
                    <a:pt x="1347" y="504"/>
                  </a:lnTo>
                  <a:lnTo>
                    <a:pt x="1320" y="463"/>
                  </a:lnTo>
                  <a:lnTo>
                    <a:pt x="1292" y="422"/>
                  </a:lnTo>
                  <a:lnTo>
                    <a:pt x="1238" y="409"/>
                  </a:lnTo>
                  <a:lnTo>
                    <a:pt x="1034" y="409"/>
                  </a:lnTo>
                  <a:lnTo>
                    <a:pt x="925" y="381"/>
                  </a:lnTo>
                  <a:lnTo>
                    <a:pt x="776" y="341"/>
                  </a:lnTo>
                  <a:lnTo>
                    <a:pt x="612" y="273"/>
                  </a:lnTo>
                  <a:lnTo>
                    <a:pt x="422" y="164"/>
                  </a:lnTo>
                  <a:lnTo>
                    <a:pt x="218" y="1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7296379" y="2103598"/>
              <a:ext cx="46116" cy="20784"/>
            </a:xfrm>
            <a:custGeom>
              <a:rect b="b" l="l" r="r" t="t"/>
              <a:pathLst>
                <a:path extrusionOk="0" h="681" w="1511">
                  <a:moveTo>
                    <a:pt x="137" y="0"/>
                  </a:moveTo>
                  <a:lnTo>
                    <a:pt x="83" y="14"/>
                  </a:lnTo>
                  <a:lnTo>
                    <a:pt x="42" y="41"/>
                  </a:lnTo>
                  <a:lnTo>
                    <a:pt x="15" y="82"/>
                  </a:lnTo>
                  <a:lnTo>
                    <a:pt x="1" y="136"/>
                  </a:lnTo>
                  <a:lnTo>
                    <a:pt x="15" y="177"/>
                  </a:lnTo>
                  <a:lnTo>
                    <a:pt x="42" y="218"/>
                  </a:lnTo>
                  <a:lnTo>
                    <a:pt x="151" y="313"/>
                  </a:lnTo>
                  <a:lnTo>
                    <a:pt x="259" y="395"/>
                  </a:lnTo>
                  <a:lnTo>
                    <a:pt x="368" y="463"/>
                  </a:lnTo>
                  <a:lnTo>
                    <a:pt x="491" y="517"/>
                  </a:lnTo>
                  <a:lnTo>
                    <a:pt x="599" y="571"/>
                  </a:lnTo>
                  <a:lnTo>
                    <a:pt x="708" y="599"/>
                  </a:lnTo>
                  <a:lnTo>
                    <a:pt x="912" y="653"/>
                  </a:lnTo>
                  <a:lnTo>
                    <a:pt x="1103" y="680"/>
                  </a:lnTo>
                  <a:lnTo>
                    <a:pt x="1252" y="680"/>
                  </a:lnTo>
                  <a:lnTo>
                    <a:pt x="1402" y="667"/>
                  </a:lnTo>
                  <a:lnTo>
                    <a:pt x="1429" y="667"/>
                  </a:lnTo>
                  <a:lnTo>
                    <a:pt x="1470" y="639"/>
                  </a:lnTo>
                  <a:lnTo>
                    <a:pt x="1497" y="612"/>
                  </a:lnTo>
                  <a:lnTo>
                    <a:pt x="1511" y="571"/>
                  </a:lnTo>
                  <a:lnTo>
                    <a:pt x="1511" y="531"/>
                  </a:lnTo>
                  <a:lnTo>
                    <a:pt x="1497" y="476"/>
                  </a:lnTo>
                  <a:lnTo>
                    <a:pt x="1470" y="435"/>
                  </a:lnTo>
                  <a:lnTo>
                    <a:pt x="1416" y="422"/>
                  </a:lnTo>
                  <a:lnTo>
                    <a:pt x="1361" y="408"/>
                  </a:lnTo>
                  <a:lnTo>
                    <a:pt x="1252" y="422"/>
                  </a:lnTo>
                  <a:lnTo>
                    <a:pt x="1130" y="408"/>
                  </a:lnTo>
                  <a:lnTo>
                    <a:pt x="967" y="395"/>
                  </a:lnTo>
                  <a:lnTo>
                    <a:pt x="790" y="354"/>
                  </a:lnTo>
                  <a:lnTo>
                    <a:pt x="599" y="286"/>
                  </a:lnTo>
                  <a:lnTo>
                    <a:pt x="504" y="231"/>
                  </a:lnTo>
                  <a:lnTo>
                    <a:pt x="409" y="177"/>
                  </a:lnTo>
                  <a:lnTo>
                    <a:pt x="314" y="109"/>
                  </a:lnTo>
                  <a:lnTo>
                    <a:pt x="219" y="27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7347043" y="2008923"/>
              <a:ext cx="68121" cy="55668"/>
            </a:xfrm>
            <a:custGeom>
              <a:rect b="b" l="l" r="r" t="t"/>
              <a:pathLst>
                <a:path extrusionOk="0" h="1824" w="2232">
                  <a:moveTo>
                    <a:pt x="449" y="1"/>
                  </a:moveTo>
                  <a:lnTo>
                    <a:pt x="409" y="110"/>
                  </a:lnTo>
                  <a:lnTo>
                    <a:pt x="381" y="205"/>
                  </a:lnTo>
                  <a:lnTo>
                    <a:pt x="368" y="286"/>
                  </a:lnTo>
                  <a:lnTo>
                    <a:pt x="164" y="164"/>
                  </a:lnTo>
                  <a:lnTo>
                    <a:pt x="41" y="966"/>
                  </a:lnTo>
                  <a:lnTo>
                    <a:pt x="14" y="1143"/>
                  </a:lnTo>
                  <a:lnTo>
                    <a:pt x="0" y="1252"/>
                  </a:lnTo>
                  <a:lnTo>
                    <a:pt x="14" y="1375"/>
                  </a:lnTo>
                  <a:lnTo>
                    <a:pt x="28" y="1483"/>
                  </a:lnTo>
                  <a:lnTo>
                    <a:pt x="68" y="1606"/>
                  </a:lnTo>
                  <a:lnTo>
                    <a:pt x="96" y="1660"/>
                  </a:lnTo>
                  <a:lnTo>
                    <a:pt x="136" y="1701"/>
                  </a:lnTo>
                  <a:lnTo>
                    <a:pt x="177" y="1742"/>
                  </a:lnTo>
                  <a:lnTo>
                    <a:pt x="232" y="1783"/>
                  </a:lnTo>
                  <a:lnTo>
                    <a:pt x="286" y="1810"/>
                  </a:lnTo>
                  <a:lnTo>
                    <a:pt x="354" y="1823"/>
                  </a:lnTo>
                  <a:lnTo>
                    <a:pt x="490" y="1823"/>
                  </a:lnTo>
                  <a:lnTo>
                    <a:pt x="653" y="1796"/>
                  </a:lnTo>
                  <a:lnTo>
                    <a:pt x="817" y="1728"/>
                  </a:lnTo>
                  <a:lnTo>
                    <a:pt x="1034" y="1633"/>
                  </a:lnTo>
                  <a:lnTo>
                    <a:pt x="1238" y="1511"/>
                  </a:lnTo>
                  <a:lnTo>
                    <a:pt x="1456" y="1361"/>
                  </a:lnTo>
                  <a:lnTo>
                    <a:pt x="1646" y="1225"/>
                  </a:lnTo>
                  <a:lnTo>
                    <a:pt x="1986" y="953"/>
                  </a:lnTo>
                  <a:lnTo>
                    <a:pt x="2190" y="762"/>
                  </a:lnTo>
                  <a:lnTo>
                    <a:pt x="2218" y="722"/>
                  </a:lnTo>
                  <a:lnTo>
                    <a:pt x="2231" y="667"/>
                  </a:lnTo>
                  <a:lnTo>
                    <a:pt x="2231" y="626"/>
                  </a:lnTo>
                  <a:lnTo>
                    <a:pt x="2204" y="586"/>
                  </a:lnTo>
                  <a:lnTo>
                    <a:pt x="2163" y="545"/>
                  </a:lnTo>
                  <a:lnTo>
                    <a:pt x="2109" y="531"/>
                  </a:lnTo>
                  <a:lnTo>
                    <a:pt x="2054" y="545"/>
                  </a:lnTo>
                  <a:lnTo>
                    <a:pt x="2014" y="572"/>
                  </a:lnTo>
                  <a:lnTo>
                    <a:pt x="1810" y="762"/>
                  </a:lnTo>
                  <a:lnTo>
                    <a:pt x="1578" y="939"/>
                  </a:lnTo>
                  <a:lnTo>
                    <a:pt x="1334" y="1130"/>
                  </a:lnTo>
                  <a:lnTo>
                    <a:pt x="1089" y="1293"/>
                  </a:lnTo>
                  <a:lnTo>
                    <a:pt x="857" y="1429"/>
                  </a:lnTo>
                  <a:lnTo>
                    <a:pt x="653" y="1524"/>
                  </a:lnTo>
                  <a:lnTo>
                    <a:pt x="558" y="1551"/>
                  </a:lnTo>
                  <a:lnTo>
                    <a:pt x="477" y="1565"/>
                  </a:lnTo>
                  <a:lnTo>
                    <a:pt x="409" y="1565"/>
                  </a:lnTo>
                  <a:lnTo>
                    <a:pt x="354" y="1551"/>
                  </a:lnTo>
                  <a:lnTo>
                    <a:pt x="327" y="1524"/>
                  </a:lnTo>
                  <a:lnTo>
                    <a:pt x="300" y="1483"/>
                  </a:lnTo>
                  <a:lnTo>
                    <a:pt x="286" y="1429"/>
                  </a:lnTo>
                  <a:lnTo>
                    <a:pt x="273" y="1375"/>
                  </a:lnTo>
                  <a:lnTo>
                    <a:pt x="273" y="1211"/>
                  </a:lnTo>
                  <a:lnTo>
                    <a:pt x="300" y="1007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7318384" y="2042984"/>
              <a:ext cx="30764" cy="107949"/>
            </a:xfrm>
            <a:custGeom>
              <a:rect b="b" l="l" r="r" t="t"/>
              <a:pathLst>
                <a:path extrusionOk="0" h="3537" w="1008">
                  <a:moveTo>
                    <a:pt x="436" y="0"/>
                  </a:moveTo>
                  <a:lnTo>
                    <a:pt x="382" y="14"/>
                  </a:lnTo>
                  <a:lnTo>
                    <a:pt x="341" y="41"/>
                  </a:lnTo>
                  <a:lnTo>
                    <a:pt x="300" y="82"/>
                  </a:lnTo>
                  <a:lnTo>
                    <a:pt x="300" y="123"/>
                  </a:lnTo>
                  <a:lnTo>
                    <a:pt x="300" y="177"/>
                  </a:lnTo>
                  <a:lnTo>
                    <a:pt x="327" y="218"/>
                  </a:lnTo>
                  <a:lnTo>
                    <a:pt x="382" y="299"/>
                  </a:lnTo>
                  <a:lnTo>
                    <a:pt x="504" y="490"/>
                  </a:lnTo>
                  <a:lnTo>
                    <a:pt x="559" y="626"/>
                  </a:lnTo>
                  <a:lnTo>
                    <a:pt x="627" y="775"/>
                  </a:lnTo>
                  <a:lnTo>
                    <a:pt x="681" y="952"/>
                  </a:lnTo>
                  <a:lnTo>
                    <a:pt x="722" y="1156"/>
                  </a:lnTo>
                  <a:lnTo>
                    <a:pt x="749" y="1374"/>
                  </a:lnTo>
                  <a:lnTo>
                    <a:pt x="763" y="1619"/>
                  </a:lnTo>
                  <a:lnTo>
                    <a:pt x="735" y="1877"/>
                  </a:lnTo>
                  <a:lnTo>
                    <a:pt x="681" y="2163"/>
                  </a:lnTo>
                  <a:lnTo>
                    <a:pt x="627" y="2299"/>
                  </a:lnTo>
                  <a:lnTo>
                    <a:pt x="572" y="2462"/>
                  </a:lnTo>
                  <a:lnTo>
                    <a:pt x="518" y="2612"/>
                  </a:lnTo>
                  <a:lnTo>
                    <a:pt x="436" y="2761"/>
                  </a:lnTo>
                  <a:lnTo>
                    <a:pt x="355" y="2925"/>
                  </a:lnTo>
                  <a:lnTo>
                    <a:pt x="246" y="3088"/>
                  </a:lnTo>
                  <a:lnTo>
                    <a:pt x="137" y="3265"/>
                  </a:lnTo>
                  <a:lnTo>
                    <a:pt x="1" y="3428"/>
                  </a:lnTo>
                  <a:lnTo>
                    <a:pt x="1" y="3428"/>
                  </a:lnTo>
                  <a:lnTo>
                    <a:pt x="96" y="3414"/>
                  </a:lnTo>
                  <a:lnTo>
                    <a:pt x="259" y="3537"/>
                  </a:lnTo>
                  <a:lnTo>
                    <a:pt x="395" y="3346"/>
                  </a:lnTo>
                  <a:lnTo>
                    <a:pt x="504" y="3170"/>
                  </a:lnTo>
                  <a:lnTo>
                    <a:pt x="613" y="2993"/>
                  </a:lnTo>
                  <a:lnTo>
                    <a:pt x="708" y="2816"/>
                  </a:lnTo>
                  <a:lnTo>
                    <a:pt x="776" y="2639"/>
                  </a:lnTo>
                  <a:lnTo>
                    <a:pt x="844" y="2476"/>
                  </a:lnTo>
                  <a:lnTo>
                    <a:pt x="899" y="2313"/>
                  </a:lnTo>
                  <a:lnTo>
                    <a:pt x="939" y="2149"/>
                  </a:lnTo>
                  <a:lnTo>
                    <a:pt x="967" y="2000"/>
                  </a:lnTo>
                  <a:lnTo>
                    <a:pt x="994" y="1850"/>
                  </a:lnTo>
                  <a:lnTo>
                    <a:pt x="1007" y="1564"/>
                  </a:lnTo>
                  <a:lnTo>
                    <a:pt x="994" y="1292"/>
                  </a:lnTo>
                  <a:lnTo>
                    <a:pt x="967" y="1048"/>
                  </a:lnTo>
                  <a:lnTo>
                    <a:pt x="912" y="830"/>
                  </a:lnTo>
                  <a:lnTo>
                    <a:pt x="844" y="639"/>
                  </a:lnTo>
                  <a:lnTo>
                    <a:pt x="776" y="463"/>
                  </a:lnTo>
                  <a:lnTo>
                    <a:pt x="695" y="327"/>
                  </a:lnTo>
                  <a:lnTo>
                    <a:pt x="572" y="123"/>
                  </a:lnTo>
                  <a:lnTo>
                    <a:pt x="518" y="55"/>
                  </a:lnTo>
                  <a:lnTo>
                    <a:pt x="477" y="1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7901264" y="2839662"/>
              <a:ext cx="445928" cy="1628242"/>
            </a:xfrm>
            <a:custGeom>
              <a:rect b="b" l="l" r="r" t="t"/>
              <a:pathLst>
                <a:path extrusionOk="0" h="53350" w="14611">
                  <a:moveTo>
                    <a:pt x="1" y="0"/>
                  </a:moveTo>
                  <a:lnTo>
                    <a:pt x="9999" y="53064"/>
                  </a:lnTo>
                  <a:lnTo>
                    <a:pt x="14610" y="53349"/>
                  </a:lnTo>
                  <a:lnTo>
                    <a:pt x="11794" y="10814"/>
                  </a:lnTo>
                  <a:lnTo>
                    <a:pt x="10883" y="3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E1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8219288" y="4449225"/>
              <a:ext cx="127909" cy="149060"/>
            </a:xfrm>
            <a:custGeom>
              <a:rect b="b" l="l" r="r" t="t"/>
              <a:pathLst>
                <a:path extrusionOk="0" h="4884" w="4191">
                  <a:moveTo>
                    <a:pt x="1" y="0"/>
                  </a:moveTo>
                  <a:lnTo>
                    <a:pt x="667" y="4788"/>
                  </a:lnTo>
                  <a:lnTo>
                    <a:pt x="1062" y="4843"/>
                  </a:lnTo>
                  <a:lnTo>
                    <a:pt x="1429" y="4870"/>
                  </a:lnTo>
                  <a:lnTo>
                    <a:pt x="1783" y="4884"/>
                  </a:lnTo>
                  <a:lnTo>
                    <a:pt x="2123" y="4884"/>
                  </a:lnTo>
                  <a:lnTo>
                    <a:pt x="2435" y="4856"/>
                  </a:lnTo>
                  <a:lnTo>
                    <a:pt x="2721" y="4816"/>
                  </a:lnTo>
                  <a:lnTo>
                    <a:pt x="2993" y="4775"/>
                  </a:lnTo>
                  <a:lnTo>
                    <a:pt x="3224" y="4720"/>
                  </a:lnTo>
                  <a:lnTo>
                    <a:pt x="3456" y="4652"/>
                  </a:lnTo>
                  <a:lnTo>
                    <a:pt x="3646" y="4598"/>
                  </a:lnTo>
                  <a:lnTo>
                    <a:pt x="3945" y="4476"/>
                  </a:lnTo>
                  <a:lnTo>
                    <a:pt x="4136" y="4394"/>
                  </a:lnTo>
                  <a:lnTo>
                    <a:pt x="4190" y="4353"/>
                  </a:lnTo>
                  <a:lnTo>
                    <a:pt x="3877" y="3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8184006" y="4426396"/>
              <a:ext cx="182693" cy="82221"/>
            </a:xfrm>
            <a:custGeom>
              <a:rect b="b" l="l" r="r" t="t"/>
              <a:pathLst>
                <a:path extrusionOk="0" h="2694" w="5986">
                  <a:moveTo>
                    <a:pt x="5890" y="0"/>
                  </a:moveTo>
                  <a:lnTo>
                    <a:pt x="123" y="218"/>
                  </a:lnTo>
                  <a:lnTo>
                    <a:pt x="82" y="367"/>
                  </a:lnTo>
                  <a:lnTo>
                    <a:pt x="55" y="531"/>
                  </a:lnTo>
                  <a:lnTo>
                    <a:pt x="14" y="844"/>
                  </a:lnTo>
                  <a:lnTo>
                    <a:pt x="0" y="1156"/>
                  </a:lnTo>
                  <a:lnTo>
                    <a:pt x="14" y="1469"/>
                  </a:lnTo>
                  <a:lnTo>
                    <a:pt x="68" y="1782"/>
                  </a:lnTo>
                  <a:lnTo>
                    <a:pt x="123" y="2081"/>
                  </a:lnTo>
                  <a:lnTo>
                    <a:pt x="204" y="2394"/>
                  </a:lnTo>
                  <a:lnTo>
                    <a:pt x="313" y="2694"/>
                  </a:lnTo>
                  <a:lnTo>
                    <a:pt x="5849" y="2435"/>
                  </a:lnTo>
                  <a:lnTo>
                    <a:pt x="5904" y="2122"/>
                  </a:lnTo>
                  <a:lnTo>
                    <a:pt x="5945" y="1823"/>
                  </a:lnTo>
                  <a:lnTo>
                    <a:pt x="5972" y="1524"/>
                  </a:lnTo>
                  <a:lnTo>
                    <a:pt x="5985" y="1211"/>
                  </a:lnTo>
                  <a:lnTo>
                    <a:pt x="5985" y="912"/>
                  </a:lnTo>
                  <a:lnTo>
                    <a:pt x="5972" y="599"/>
                  </a:lnTo>
                  <a:lnTo>
                    <a:pt x="5945" y="299"/>
                  </a:lnTo>
                  <a:lnTo>
                    <a:pt x="5890" y="0"/>
                  </a:lnTo>
                  <a:close/>
                </a:path>
              </a:pathLst>
            </a:custGeom>
            <a:solidFill>
              <a:srgbClr val="5D10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7938224" y="4528945"/>
              <a:ext cx="424320" cy="203019"/>
            </a:xfrm>
            <a:custGeom>
              <a:rect b="b" l="l" r="r" t="t"/>
              <a:pathLst>
                <a:path extrusionOk="0" h="6652" w="13903">
                  <a:moveTo>
                    <a:pt x="8638" y="0"/>
                  </a:moveTo>
                  <a:lnTo>
                    <a:pt x="8529" y="27"/>
                  </a:lnTo>
                  <a:lnTo>
                    <a:pt x="8353" y="109"/>
                  </a:lnTo>
                  <a:lnTo>
                    <a:pt x="8149" y="218"/>
                  </a:lnTo>
                  <a:lnTo>
                    <a:pt x="7890" y="367"/>
                  </a:lnTo>
                  <a:lnTo>
                    <a:pt x="7278" y="762"/>
                  </a:lnTo>
                  <a:lnTo>
                    <a:pt x="6543" y="1238"/>
                  </a:lnTo>
                  <a:lnTo>
                    <a:pt x="6013" y="1578"/>
                  </a:lnTo>
                  <a:lnTo>
                    <a:pt x="5646" y="1823"/>
                  </a:lnTo>
                  <a:lnTo>
                    <a:pt x="5020" y="2231"/>
                  </a:lnTo>
                  <a:lnTo>
                    <a:pt x="4775" y="2380"/>
                  </a:lnTo>
                  <a:lnTo>
                    <a:pt x="4204" y="2748"/>
                  </a:lnTo>
                  <a:lnTo>
                    <a:pt x="3360" y="3265"/>
                  </a:lnTo>
                  <a:lnTo>
                    <a:pt x="2952" y="3496"/>
                  </a:lnTo>
                  <a:lnTo>
                    <a:pt x="2571" y="3700"/>
                  </a:lnTo>
                  <a:lnTo>
                    <a:pt x="2204" y="3877"/>
                  </a:lnTo>
                  <a:lnTo>
                    <a:pt x="1878" y="4013"/>
                  </a:lnTo>
                  <a:lnTo>
                    <a:pt x="1578" y="4122"/>
                  </a:lnTo>
                  <a:lnTo>
                    <a:pt x="1442" y="4162"/>
                  </a:lnTo>
                  <a:lnTo>
                    <a:pt x="1320" y="4190"/>
                  </a:lnTo>
                  <a:lnTo>
                    <a:pt x="1021" y="4258"/>
                  </a:lnTo>
                  <a:lnTo>
                    <a:pt x="776" y="4339"/>
                  </a:lnTo>
                  <a:lnTo>
                    <a:pt x="667" y="4394"/>
                  </a:lnTo>
                  <a:lnTo>
                    <a:pt x="572" y="4448"/>
                  </a:lnTo>
                  <a:lnTo>
                    <a:pt x="477" y="4502"/>
                  </a:lnTo>
                  <a:lnTo>
                    <a:pt x="395" y="4570"/>
                  </a:lnTo>
                  <a:lnTo>
                    <a:pt x="327" y="4638"/>
                  </a:lnTo>
                  <a:lnTo>
                    <a:pt x="259" y="4707"/>
                  </a:lnTo>
                  <a:lnTo>
                    <a:pt x="150" y="4843"/>
                  </a:lnTo>
                  <a:lnTo>
                    <a:pt x="82" y="4992"/>
                  </a:lnTo>
                  <a:lnTo>
                    <a:pt x="28" y="5155"/>
                  </a:lnTo>
                  <a:lnTo>
                    <a:pt x="1" y="5319"/>
                  </a:lnTo>
                  <a:lnTo>
                    <a:pt x="1" y="5482"/>
                  </a:lnTo>
                  <a:lnTo>
                    <a:pt x="14" y="5645"/>
                  </a:lnTo>
                  <a:lnTo>
                    <a:pt x="41" y="5808"/>
                  </a:lnTo>
                  <a:lnTo>
                    <a:pt x="82" y="5958"/>
                  </a:lnTo>
                  <a:lnTo>
                    <a:pt x="123" y="6108"/>
                  </a:lnTo>
                  <a:lnTo>
                    <a:pt x="232" y="6380"/>
                  </a:lnTo>
                  <a:lnTo>
                    <a:pt x="259" y="6407"/>
                  </a:lnTo>
                  <a:lnTo>
                    <a:pt x="300" y="6434"/>
                  </a:lnTo>
                  <a:lnTo>
                    <a:pt x="436" y="6488"/>
                  </a:lnTo>
                  <a:lnTo>
                    <a:pt x="640" y="6529"/>
                  </a:lnTo>
                  <a:lnTo>
                    <a:pt x="898" y="6556"/>
                  </a:lnTo>
                  <a:lnTo>
                    <a:pt x="1225" y="6584"/>
                  </a:lnTo>
                  <a:lnTo>
                    <a:pt x="1592" y="6611"/>
                  </a:lnTo>
                  <a:lnTo>
                    <a:pt x="2476" y="6638"/>
                  </a:lnTo>
                  <a:lnTo>
                    <a:pt x="3496" y="6652"/>
                  </a:lnTo>
                  <a:lnTo>
                    <a:pt x="4639" y="6638"/>
                  </a:lnTo>
                  <a:lnTo>
                    <a:pt x="5850" y="6624"/>
                  </a:lnTo>
                  <a:lnTo>
                    <a:pt x="7088" y="6597"/>
                  </a:lnTo>
                  <a:lnTo>
                    <a:pt x="9536" y="6516"/>
                  </a:lnTo>
                  <a:lnTo>
                    <a:pt x="11644" y="6434"/>
                  </a:lnTo>
                  <a:lnTo>
                    <a:pt x="13712" y="6325"/>
                  </a:lnTo>
                  <a:lnTo>
                    <a:pt x="13766" y="5699"/>
                  </a:lnTo>
                  <a:lnTo>
                    <a:pt x="13821" y="5033"/>
                  </a:lnTo>
                  <a:lnTo>
                    <a:pt x="13875" y="4230"/>
                  </a:lnTo>
                  <a:lnTo>
                    <a:pt x="13902" y="3360"/>
                  </a:lnTo>
                  <a:lnTo>
                    <a:pt x="13902" y="2938"/>
                  </a:lnTo>
                  <a:lnTo>
                    <a:pt x="13889" y="2517"/>
                  </a:lnTo>
                  <a:lnTo>
                    <a:pt x="13875" y="2136"/>
                  </a:lnTo>
                  <a:lnTo>
                    <a:pt x="13834" y="1782"/>
                  </a:lnTo>
                  <a:lnTo>
                    <a:pt x="13794" y="1469"/>
                  </a:lnTo>
                  <a:lnTo>
                    <a:pt x="13753" y="1333"/>
                  </a:lnTo>
                  <a:lnTo>
                    <a:pt x="13726" y="1211"/>
                  </a:lnTo>
                  <a:lnTo>
                    <a:pt x="13671" y="1102"/>
                  </a:lnTo>
                  <a:lnTo>
                    <a:pt x="13630" y="1020"/>
                  </a:lnTo>
                  <a:lnTo>
                    <a:pt x="13562" y="939"/>
                  </a:lnTo>
                  <a:lnTo>
                    <a:pt x="13494" y="871"/>
                  </a:lnTo>
                  <a:lnTo>
                    <a:pt x="13426" y="816"/>
                  </a:lnTo>
                  <a:lnTo>
                    <a:pt x="13345" y="775"/>
                  </a:lnTo>
                  <a:lnTo>
                    <a:pt x="13250" y="748"/>
                  </a:lnTo>
                  <a:lnTo>
                    <a:pt x="13154" y="721"/>
                  </a:lnTo>
                  <a:lnTo>
                    <a:pt x="13059" y="707"/>
                  </a:lnTo>
                  <a:lnTo>
                    <a:pt x="12950" y="707"/>
                  </a:lnTo>
                  <a:lnTo>
                    <a:pt x="12733" y="721"/>
                  </a:lnTo>
                  <a:lnTo>
                    <a:pt x="12488" y="748"/>
                  </a:lnTo>
                  <a:lnTo>
                    <a:pt x="12229" y="803"/>
                  </a:lnTo>
                  <a:lnTo>
                    <a:pt x="11699" y="925"/>
                  </a:lnTo>
                  <a:lnTo>
                    <a:pt x="11413" y="993"/>
                  </a:lnTo>
                  <a:lnTo>
                    <a:pt x="11141" y="1047"/>
                  </a:lnTo>
                  <a:lnTo>
                    <a:pt x="10855" y="1088"/>
                  </a:lnTo>
                  <a:lnTo>
                    <a:pt x="10583" y="1102"/>
                  </a:lnTo>
                  <a:lnTo>
                    <a:pt x="10325" y="1102"/>
                  </a:lnTo>
                  <a:lnTo>
                    <a:pt x="10189" y="1088"/>
                  </a:lnTo>
                  <a:lnTo>
                    <a:pt x="10067" y="1061"/>
                  </a:lnTo>
                  <a:lnTo>
                    <a:pt x="9931" y="884"/>
                  </a:lnTo>
                  <a:lnTo>
                    <a:pt x="9781" y="721"/>
                  </a:lnTo>
                  <a:lnTo>
                    <a:pt x="9590" y="517"/>
                  </a:lnTo>
                  <a:lnTo>
                    <a:pt x="9373" y="326"/>
                  </a:lnTo>
                  <a:lnTo>
                    <a:pt x="9250" y="231"/>
                  </a:lnTo>
                  <a:lnTo>
                    <a:pt x="9128" y="150"/>
                  </a:lnTo>
                  <a:lnTo>
                    <a:pt x="9006" y="82"/>
                  </a:lnTo>
                  <a:lnTo>
                    <a:pt x="8883" y="41"/>
                  </a:lnTo>
                  <a:lnTo>
                    <a:pt x="8761" y="14"/>
                  </a:lnTo>
                  <a:lnTo>
                    <a:pt x="8638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8091407" y="4584554"/>
              <a:ext cx="66473" cy="54417"/>
            </a:xfrm>
            <a:custGeom>
              <a:rect b="b" l="l" r="r" t="t"/>
              <a:pathLst>
                <a:path extrusionOk="0" h="1783" w="2178">
                  <a:moveTo>
                    <a:pt x="627" y="1"/>
                  </a:moveTo>
                  <a:lnTo>
                    <a:pt x="504" y="14"/>
                  </a:lnTo>
                  <a:lnTo>
                    <a:pt x="382" y="28"/>
                  </a:lnTo>
                  <a:lnTo>
                    <a:pt x="273" y="69"/>
                  </a:lnTo>
                  <a:lnTo>
                    <a:pt x="178" y="110"/>
                  </a:lnTo>
                  <a:lnTo>
                    <a:pt x="96" y="150"/>
                  </a:lnTo>
                  <a:lnTo>
                    <a:pt x="42" y="218"/>
                  </a:lnTo>
                  <a:lnTo>
                    <a:pt x="15" y="300"/>
                  </a:lnTo>
                  <a:lnTo>
                    <a:pt x="1" y="409"/>
                  </a:lnTo>
                  <a:lnTo>
                    <a:pt x="151" y="395"/>
                  </a:lnTo>
                  <a:lnTo>
                    <a:pt x="327" y="422"/>
                  </a:lnTo>
                  <a:lnTo>
                    <a:pt x="518" y="463"/>
                  </a:lnTo>
                  <a:lnTo>
                    <a:pt x="613" y="504"/>
                  </a:lnTo>
                  <a:lnTo>
                    <a:pt x="722" y="545"/>
                  </a:lnTo>
                  <a:lnTo>
                    <a:pt x="831" y="613"/>
                  </a:lnTo>
                  <a:lnTo>
                    <a:pt x="926" y="681"/>
                  </a:lnTo>
                  <a:lnTo>
                    <a:pt x="1116" y="844"/>
                  </a:lnTo>
                  <a:lnTo>
                    <a:pt x="1293" y="1035"/>
                  </a:lnTo>
                  <a:lnTo>
                    <a:pt x="1443" y="1211"/>
                  </a:lnTo>
                  <a:lnTo>
                    <a:pt x="1565" y="1388"/>
                  </a:lnTo>
                  <a:lnTo>
                    <a:pt x="1660" y="1524"/>
                  </a:lnTo>
                  <a:lnTo>
                    <a:pt x="1742" y="1660"/>
                  </a:lnTo>
                  <a:lnTo>
                    <a:pt x="1769" y="1701"/>
                  </a:lnTo>
                  <a:lnTo>
                    <a:pt x="1797" y="1728"/>
                  </a:lnTo>
                  <a:lnTo>
                    <a:pt x="1837" y="1755"/>
                  </a:lnTo>
                  <a:lnTo>
                    <a:pt x="1878" y="1769"/>
                  </a:lnTo>
                  <a:lnTo>
                    <a:pt x="1919" y="1783"/>
                  </a:lnTo>
                  <a:lnTo>
                    <a:pt x="1973" y="1783"/>
                  </a:lnTo>
                  <a:lnTo>
                    <a:pt x="2014" y="1769"/>
                  </a:lnTo>
                  <a:lnTo>
                    <a:pt x="2055" y="1755"/>
                  </a:lnTo>
                  <a:lnTo>
                    <a:pt x="2096" y="1728"/>
                  </a:lnTo>
                  <a:lnTo>
                    <a:pt x="2137" y="1687"/>
                  </a:lnTo>
                  <a:lnTo>
                    <a:pt x="2150" y="1660"/>
                  </a:lnTo>
                  <a:lnTo>
                    <a:pt x="2177" y="1606"/>
                  </a:lnTo>
                  <a:lnTo>
                    <a:pt x="2177" y="1565"/>
                  </a:lnTo>
                  <a:lnTo>
                    <a:pt x="2177" y="1524"/>
                  </a:lnTo>
                  <a:lnTo>
                    <a:pt x="2177" y="1483"/>
                  </a:lnTo>
                  <a:lnTo>
                    <a:pt x="2150" y="1429"/>
                  </a:lnTo>
                  <a:lnTo>
                    <a:pt x="2055" y="1266"/>
                  </a:lnTo>
                  <a:lnTo>
                    <a:pt x="1946" y="1103"/>
                  </a:lnTo>
                  <a:lnTo>
                    <a:pt x="1797" y="899"/>
                  </a:lnTo>
                  <a:lnTo>
                    <a:pt x="1620" y="695"/>
                  </a:lnTo>
                  <a:lnTo>
                    <a:pt x="1416" y="477"/>
                  </a:lnTo>
                  <a:lnTo>
                    <a:pt x="1307" y="382"/>
                  </a:lnTo>
                  <a:lnTo>
                    <a:pt x="1184" y="286"/>
                  </a:lnTo>
                  <a:lnTo>
                    <a:pt x="1062" y="205"/>
                  </a:lnTo>
                  <a:lnTo>
                    <a:pt x="940" y="137"/>
                  </a:lnTo>
                  <a:lnTo>
                    <a:pt x="776" y="55"/>
                  </a:lnTo>
                  <a:lnTo>
                    <a:pt x="6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8121714" y="4566699"/>
              <a:ext cx="58171" cy="52342"/>
            </a:xfrm>
            <a:custGeom>
              <a:rect b="b" l="l" r="r" t="t"/>
              <a:pathLst>
                <a:path extrusionOk="0" h="1715" w="1906">
                  <a:moveTo>
                    <a:pt x="531" y="1"/>
                  </a:moveTo>
                  <a:lnTo>
                    <a:pt x="355" y="14"/>
                  </a:lnTo>
                  <a:lnTo>
                    <a:pt x="273" y="28"/>
                  </a:lnTo>
                  <a:lnTo>
                    <a:pt x="205" y="55"/>
                  </a:lnTo>
                  <a:lnTo>
                    <a:pt x="137" y="82"/>
                  </a:lnTo>
                  <a:lnTo>
                    <a:pt x="83" y="150"/>
                  </a:lnTo>
                  <a:lnTo>
                    <a:pt x="42" y="232"/>
                  </a:lnTo>
                  <a:lnTo>
                    <a:pt x="1" y="341"/>
                  </a:lnTo>
                  <a:lnTo>
                    <a:pt x="110" y="355"/>
                  </a:lnTo>
                  <a:lnTo>
                    <a:pt x="219" y="382"/>
                  </a:lnTo>
                  <a:lnTo>
                    <a:pt x="327" y="423"/>
                  </a:lnTo>
                  <a:lnTo>
                    <a:pt x="436" y="477"/>
                  </a:lnTo>
                  <a:lnTo>
                    <a:pt x="545" y="545"/>
                  </a:lnTo>
                  <a:lnTo>
                    <a:pt x="654" y="613"/>
                  </a:lnTo>
                  <a:lnTo>
                    <a:pt x="844" y="776"/>
                  </a:lnTo>
                  <a:lnTo>
                    <a:pt x="1008" y="953"/>
                  </a:lnTo>
                  <a:lnTo>
                    <a:pt x="1157" y="1143"/>
                  </a:lnTo>
                  <a:lnTo>
                    <a:pt x="1280" y="1307"/>
                  </a:lnTo>
                  <a:lnTo>
                    <a:pt x="1375" y="1456"/>
                  </a:lnTo>
                  <a:lnTo>
                    <a:pt x="1456" y="1592"/>
                  </a:lnTo>
                  <a:lnTo>
                    <a:pt x="1484" y="1633"/>
                  </a:lnTo>
                  <a:lnTo>
                    <a:pt x="1524" y="1660"/>
                  </a:lnTo>
                  <a:lnTo>
                    <a:pt x="1552" y="1688"/>
                  </a:lnTo>
                  <a:lnTo>
                    <a:pt x="1592" y="1701"/>
                  </a:lnTo>
                  <a:lnTo>
                    <a:pt x="1647" y="1715"/>
                  </a:lnTo>
                  <a:lnTo>
                    <a:pt x="1688" y="1715"/>
                  </a:lnTo>
                  <a:lnTo>
                    <a:pt x="1742" y="1701"/>
                  </a:lnTo>
                  <a:lnTo>
                    <a:pt x="1783" y="1688"/>
                  </a:lnTo>
                  <a:lnTo>
                    <a:pt x="1824" y="1660"/>
                  </a:lnTo>
                  <a:lnTo>
                    <a:pt x="1851" y="1620"/>
                  </a:lnTo>
                  <a:lnTo>
                    <a:pt x="1878" y="1579"/>
                  </a:lnTo>
                  <a:lnTo>
                    <a:pt x="1892" y="1538"/>
                  </a:lnTo>
                  <a:lnTo>
                    <a:pt x="1905" y="1497"/>
                  </a:lnTo>
                  <a:lnTo>
                    <a:pt x="1905" y="1456"/>
                  </a:lnTo>
                  <a:lnTo>
                    <a:pt x="1892" y="1402"/>
                  </a:lnTo>
                  <a:lnTo>
                    <a:pt x="1878" y="1361"/>
                  </a:lnTo>
                  <a:lnTo>
                    <a:pt x="1769" y="1198"/>
                  </a:lnTo>
                  <a:lnTo>
                    <a:pt x="1660" y="1021"/>
                  </a:lnTo>
                  <a:lnTo>
                    <a:pt x="1524" y="831"/>
                  </a:lnTo>
                  <a:lnTo>
                    <a:pt x="1348" y="613"/>
                  </a:lnTo>
                  <a:lnTo>
                    <a:pt x="1144" y="409"/>
                  </a:lnTo>
                  <a:lnTo>
                    <a:pt x="1021" y="314"/>
                  </a:lnTo>
                  <a:lnTo>
                    <a:pt x="912" y="219"/>
                  </a:lnTo>
                  <a:lnTo>
                    <a:pt x="790" y="137"/>
                  </a:lnTo>
                  <a:lnTo>
                    <a:pt x="667" y="55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8066502" y="4601584"/>
              <a:ext cx="61895" cy="53593"/>
            </a:xfrm>
            <a:custGeom>
              <a:rect b="b" l="l" r="r" t="t"/>
              <a:pathLst>
                <a:path extrusionOk="0" h="1756" w="2028">
                  <a:moveTo>
                    <a:pt x="327" y="0"/>
                  </a:moveTo>
                  <a:lnTo>
                    <a:pt x="218" y="28"/>
                  </a:lnTo>
                  <a:lnTo>
                    <a:pt x="137" y="55"/>
                  </a:lnTo>
                  <a:lnTo>
                    <a:pt x="69" y="109"/>
                  </a:lnTo>
                  <a:lnTo>
                    <a:pt x="28" y="177"/>
                  </a:lnTo>
                  <a:lnTo>
                    <a:pt x="1" y="259"/>
                  </a:lnTo>
                  <a:lnTo>
                    <a:pt x="1" y="368"/>
                  </a:lnTo>
                  <a:lnTo>
                    <a:pt x="137" y="381"/>
                  </a:lnTo>
                  <a:lnTo>
                    <a:pt x="273" y="409"/>
                  </a:lnTo>
                  <a:lnTo>
                    <a:pt x="422" y="449"/>
                  </a:lnTo>
                  <a:lnTo>
                    <a:pt x="572" y="517"/>
                  </a:lnTo>
                  <a:lnTo>
                    <a:pt x="681" y="585"/>
                  </a:lnTo>
                  <a:lnTo>
                    <a:pt x="776" y="653"/>
                  </a:lnTo>
                  <a:lnTo>
                    <a:pt x="967" y="817"/>
                  </a:lnTo>
                  <a:lnTo>
                    <a:pt x="1143" y="993"/>
                  </a:lnTo>
                  <a:lnTo>
                    <a:pt x="1293" y="1184"/>
                  </a:lnTo>
                  <a:lnTo>
                    <a:pt x="1415" y="1347"/>
                  </a:lnTo>
                  <a:lnTo>
                    <a:pt x="1511" y="1497"/>
                  </a:lnTo>
                  <a:lnTo>
                    <a:pt x="1592" y="1633"/>
                  </a:lnTo>
                  <a:lnTo>
                    <a:pt x="1620" y="1674"/>
                  </a:lnTo>
                  <a:lnTo>
                    <a:pt x="1647" y="1701"/>
                  </a:lnTo>
                  <a:lnTo>
                    <a:pt x="1688" y="1728"/>
                  </a:lnTo>
                  <a:lnTo>
                    <a:pt x="1728" y="1742"/>
                  </a:lnTo>
                  <a:lnTo>
                    <a:pt x="1769" y="1755"/>
                  </a:lnTo>
                  <a:lnTo>
                    <a:pt x="1824" y="1755"/>
                  </a:lnTo>
                  <a:lnTo>
                    <a:pt x="1864" y="1742"/>
                  </a:lnTo>
                  <a:lnTo>
                    <a:pt x="1919" y="1728"/>
                  </a:lnTo>
                  <a:lnTo>
                    <a:pt x="1946" y="1701"/>
                  </a:lnTo>
                  <a:lnTo>
                    <a:pt x="1987" y="1660"/>
                  </a:lnTo>
                  <a:lnTo>
                    <a:pt x="2014" y="1619"/>
                  </a:lnTo>
                  <a:lnTo>
                    <a:pt x="2028" y="1578"/>
                  </a:lnTo>
                  <a:lnTo>
                    <a:pt x="2028" y="1538"/>
                  </a:lnTo>
                  <a:lnTo>
                    <a:pt x="2028" y="1497"/>
                  </a:lnTo>
                  <a:lnTo>
                    <a:pt x="2028" y="1442"/>
                  </a:lnTo>
                  <a:lnTo>
                    <a:pt x="2000" y="1402"/>
                  </a:lnTo>
                  <a:lnTo>
                    <a:pt x="1905" y="1238"/>
                  </a:lnTo>
                  <a:lnTo>
                    <a:pt x="1796" y="1061"/>
                  </a:lnTo>
                  <a:lnTo>
                    <a:pt x="1647" y="871"/>
                  </a:lnTo>
                  <a:lnTo>
                    <a:pt x="1470" y="653"/>
                  </a:lnTo>
                  <a:lnTo>
                    <a:pt x="1266" y="449"/>
                  </a:lnTo>
                  <a:lnTo>
                    <a:pt x="1157" y="354"/>
                  </a:lnTo>
                  <a:lnTo>
                    <a:pt x="1035" y="259"/>
                  </a:lnTo>
                  <a:lnTo>
                    <a:pt x="926" y="177"/>
                  </a:lnTo>
                  <a:lnTo>
                    <a:pt x="790" y="96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8136272" y="2809752"/>
              <a:ext cx="508982" cy="1668956"/>
            </a:xfrm>
            <a:custGeom>
              <a:rect b="b" l="l" r="r" t="t"/>
              <a:pathLst>
                <a:path extrusionOk="0" h="54684" w="16677">
                  <a:moveTo>
                    <a:pt x="11725" y="1"/>
                  </a:moveTo>
                  <a:lnTo>
                    <a:pt x="10080" y="327"/>
                  </a:lnTo>
                  <a:lnTo>
                    <a:pt x="10052" y="327"/>
                  </a:lnTo>
                  <a:lnTo>
                    <a:pt x="9563" y="450"/>
                  </a:lnTo>
                  <a:lnTo>
                    <a:pt x="9481" y="477"/>
                  </a:lnTo>
                  <a:lnTo>
                    <a:pt x="0" y="1552"/>
                  </a:lnTo>
                  <a:lnTo>
                    <a:pt x="2013" y="29763"/>
                  </a:lnTo>
                  <a:lnTo>
                    <a:pt x="12569" y="54683"/>
                  </a:lnTo>
                  <a:lnTo>
                    <a:pt x="16677" y="54493"/>
                  </a:lnTo>
                  <a:lnTo>
                    <a:pt x="16323" y="52357"/>
                  </a:lnTo>
                  <a:lnTo>
                    <a:pt x="15929" y="50072"/>
                  </a:lnTo>
                  <a:lnTo>
                    <a:pt x="15425" y="47311"/>
                  </a:lnTo>
                  <a:lnTo>
                    <a:pt x="14868" y="44304"/>
                  </a:lnTo>
                  <a:lnTo>
                    <a:pt x="14568" y="42795"/>
                  </a:lnTo>
                  <a:lnTo>
                    <a:pt x="14283" y="41312"/>
                  </a:lnTo>
                  <a:lnTo>
                    <a:pt x="13984" y="39897"/>
                  </a:lnTo>
                  <a:lnTo>
                    <a:pt x="13684" y="38591"/>
                  </a:lnTo>
                  <a:lnTo>
                    <a:pt x="13399" y="37394"/>
                  </a:lnTo>
                  <a:lnTo>
                    <a:pt x="13127" y="36374"/>
                  </a:lnTo>
                  <a:lnTo>
                    <a:pt x="12855" y="35436"/>
                  </a:lnTo>
                  <a:lnTo>
                    <a:pt x="12582" y="34538"/>
                  </a:lnTo>
                  <a:lnTo>
                    <a:pt x="12310" y="33654"/>
                  </a:lnTo>
                  <a:lnTo>
                    <a:pt x="12038" y="32810"/>
                  </a:lnTo>
                  <a:lnTo>
                    <a:pt x="11494" y="31246"/>
                  </a:lnTo>
                  <a:lnTo>
                    <a:pt x="11005" y="29872"/>
                  </a:lnTo>
                  <a:lnTo>
                    <a:pt x="10583" y="28743"/>
                  </a:lnTo>
                  <a:lnTo>
                    <a:pt x="10243" y="27873"/>
                  </a:lnTo>
                  <a:lnTo>
                    <a:pt x="9944" y="27138"/>
                  </a:lnTo>
                  <a:lnTo>
                    <a:pt x="10134" y="23710"/>
                  </a:lnTo>
                  <a:lnTo>
                    <a:pt x="10324" y="20078"/>
                  </a:lnTo>
                  <a:lnTo>
                    <a:pt x="10569" y="15739"/>
                  </a:lnTo>
                  <a:lnTo>
                    <a:pt x="10855" y="11114"/>
                  </a:lnTo>
                  <a:lnTo>
                    <a:pt x="11005" y="8843"/>
                  </a:lnTo>
                  <a:lnTo>
                    <a:pt x="11154" y="6666"/>
                  </a:lnTo>
                  <a:lnTo>
                    <a:pt x="11304" y="4639"/>
                  </a:lnTo>
                  <a:lnTo>
                    <a:pt x="11440" y="2817"/>
                  </a:lnTo>
                  <a:lnTo>
                    <a:pt x="11589" y="1252"/>
                  </a:lnTo>
                  <a:lnTo>
                    <a:pt x="11725" y="1"/>
                  </a:lnTo>
                  <a:close/>
                </a:path>
              </a:pathLst>
            </a:custGeom>
            <a:solidFill>
              <a:srgbClr val="802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8519853" y="4447974"/>
              <a:ext cx="144085" cy="150311"/>
            </a:xfrm>
            <a:custGeom>
              <a:rect b="b" l="l" r="r" t="t"/>
              <a:pathLst>
                <a:path extrusionOk="0" h="4925" w="4721">
                  <a:moveTo>
                    <a:pt x="1" y="1"/>
                  </a:moveTo>
                  <a:lnTo>
                    <a:pt x="1184" y="4829"/>
                  </a:lnTo>
                  <a:lnTo>
                    <a:pt x="1579" y="4884"/>
                  </a:lnTo>
                  <a:lnTo>
                    <a:pt x="1946" y="4911"/>
                  </a:lnTo>
                  <a:lnTo>
                    <a:pt x="2300" y="4925"/>
                  </a:lnTo>
                  <a:lnTo>
                    <a:pt x="2640" y="4925"/>
                  </a:lnTo>
                  <a:lnTo>
                    <a:pt x="2953" y="4897"/>
                  </a:lnTo>
                  <a:lnTo>
                    <a:pt x="3238" y="4857"/>
                  </a:lnTo>
                  <a:lnTo>
                    <a:pt x="3510" y="4816"/>
                  </a:lnTo>
                  <a:lnTo>
                    <a:pt x="3755" y="4761"/>
                  </a:lnTo>
                  <a:lnTo>
                    <a:pt x="3973" y="4693"/>
                  </a:lnTo>
                  <a:lnTo>
                    <a:pt x="4163" y="4639"/>
                  </a:lnTo>
                  <a:lnTo>
                    <a:pt x="4463" y="4517"/>
                  </a:lnTo>
                  <a:lnTo>
                    <a:pt x="4653" y="4435"/>
                  </a:lnTo>
                  <a:lnTo>
                    <a:pt x="4721" y="4394"/>
                  </a:lnTo>
                  <a:lnTo>
                    <a:pt x="3524" y="28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8482100" y="4431798"/>
              <a:ext cx="201371" cy="82221"/>
            </a:xfrm>
            <a:custGeom>
              <a:rect b="b" l="l" r="r" t="t"/>
              <a:pathLst>
                <a:path extrusionOk="0" h="2694" w="6598">
                  <a:moveTo>
                    <a:pt x="6298" y="0"/>
                  </a:moveTo>
                  <a:lnTo>
                    <a:pt x="109" y="367"/>
                  </a:lnTo>
                  <a:lnTo>
                    <a:pt x="41" y="735"/>
                  </a:lnTo>
                  <a:lnTo>
                    <a:pt x="14" y="1061"/>
                  </a:lnTo>
                  <a:lnTo>
                    <a:pt x="0" y="1224"/>
                  </a:lnTo>
                  <a:lnTo>
                    <a:pt x="14" y="1374"/>
                  </a:lnTo>
                  <a:lnTo>
                    <a:pt x="27" y="1524"/>
                  </a:lnTo>
                  <a:lnTo>
                    <a:pt x="54" y="1673"/>
                  </a:lnTo>
                  <a:lnTo>
                    <a:pt x="82" y="1823"/>
                  </a:lnTo>
                  <a:lnTo>
                    <a:pt x="136" y="1959"/>
                  </a:lnTo>
                  <a:lnTo>
                    <a:pt x="204" y="2081"/>
                  </a:lnTo>
                  <a:lnTo>
                    <a:pt x="272" y="2217"/>
                  </a:lnTo>
                  <a:lnTo>
                    <a:pt x="354" y="2340"/>
                  </a:lnTo>
                  <a:lnTo>
                    <a:pt x="463" y="2462"/>
                  </a:lnTo>
                  <a:lnTo>
                    <a:pt x="585" y="2571"/>
                  </a:lnTo>
                  <a:lnTo>
                    <a:pt x="707" y="2693"/>
                  </a:lnTo>
                  <a:lnTo>
                    <a:pt x="6502" y="2353"/>
                  </a:lnTo>
                  <a:lnTo>
                    <a:pt x="6556" y="2054"/>
                  </a:lnTo>
                  <a:lnTo>
                    <a:pt x="6584" y="1755"/>
                  </a:lnTo>
                  <a:lnTo>
                    <a:pt x="6597" y="1456"/>
                  </a:lnTo>
                  <a:lnTo>
                    <a:pt x="6584" y="1156"/>
                  </a:lnTo>
                  <a:lnTo>
                    <a:pt x="6543" y="857"/>
                  </a:lnTo>
                  <a:lnTo>
                    <a:pt x="6488" y="571"/>
                  </a:lnTo>
                  <a:lnTo>
                    <a:pt x="6407" y="286"/>
                  </a:lnTo>
                  <a:lnTo>
                    <a:pt x="6298" y="0"/>
                  </a:lnTo>
                  <a:close/>
                </a:path>
              </a:pathLst>
            </a:custGeom>
            <a:solidFill>
              <a:srgbClr val="5D10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8262474" y="4528945"/>
              <a:ext cx="424320" cy="203019"/>
            </a:xfrm>
            <a:custGeom>
              <a:rect b="b" l="l" r="r" t="t"/>
              <a:pathLst>
                <a:path extrusionOk="0" h="6652" w="13903">
                  <a:moveTo>
                    <a:pt x="8638" y="0"/>
                  </a:moveTo>
                  <a:lnTo>
                    <a:pt x="8529" y="27"/>
                  </a:lnTo>
                  <a:lnTo>
                    <a:pt x="8352" y="109"/>
                  </a:lnTo>
                  <a:lnTo>
                    <a:pt x="8148" y="218"/>
                  </a:lnTo>
                  <a:lnTo>
                    <a:pt x="7890" y="367"/>
                  </a:lnTo>
                  <a:lnTo>
                    <a:pt x="7278" y="762"/>
                  </a:lnTo>
                  <a:lnTo>
                    <a:pt x="6543" y="1238"/>
                  </a:lnTo>
                  <a:lnTo>
                    <a:pt x="6013" y="1578"/>
                  </a:lnTo>
                  <a:lnTo>
                    <a:pt x="5645" y="1823"/>
                  </a:lnTo>
                  <a:lnTo>
                    <a:pt x="5020" y="2231"/>
                  </a:lnTo>
                  <a:lnTo>
                    <a:pt x="4775" y="2380"/>
                  </a:lnTo>
                  <a:lnTo>
                    <a:pt x="4203" y="2748"/>
                  </a:lnTo>
                  <a:lnTo>
                    <a:pt x="3360" y="3265"/>
                  </a:lnTo>
                  <a:lnTo>
                    <a:pt x="2952" y="3496"/>
                  </a:lnTo>
                  <a:lnTo>
                    <a:pt x="2571" y="3700"/>
                  </a:lnTo>
                  <a:lnTo>
                    <a:pt x="2204" y="3877"/>
                  </a:lnTo>
                  <a:lnTo>
                    <a:pt x="1877" y="4013"/>
                  </a:lnTo>
                  <a:lnTo>
                    <a:pt x="1578" y="4122"/>
                  </a:lnTo>
                  <a:lnTo>
                    <a:pt x="1442" y="4162"/>
                  </a:lnTo>
                  <a:lnTo>
                    <a:pt x="1320" y="4190"/>
                  </a:lnTo>
                  <a:lnTo>
                    <a:pt x="1020" y="4258"/>
                  </a:lnTo>
                  <a:lnTo>
                    <a:pt x="776" y="4339"/>
                  </a:lnTo>
                  <a:lnTo>
                    <a:pt x="667" y="4394"/>
                  </a:lnTo>
                  <a:lnTo>
                    <a:pt x="572" y="4448"/>
                  </a:lnTo>
                  <a:lnTo>
                    <a:pt x="476" y="4502"/>
                  </a:lnTo>
                  <a:lnTo>
                    <a:pt x="395" y="4570"/>
                  </a:lnTo>
                  <a:lnTo>
                    <a:pt x="327" y="4638"/>
                  </a:lnTo>
                  <a:lnTo>
                    <a:pt x="259" y="4707"/>
                  </a:lnTo>
                  <a:lnTo>
                    <a:pt x="150" y="4843"/>
                  </a:lnTo>
                  <a:lnTo>
                    <a:pt x="82" y="4992"/>
                  </a:lnTo>
                  <a:lnTo>
                    <a:pt x="27" y="5155"/>
                  </a:lnTo>
                  <a:lnTo>
                    <a:pt x="0" y="5319"/>
                  </a:lnTo>
                  <a:lnTo>
                    <a:pt x="0" y="5482"/>
                  </a:lnTo>
                  <a:lnTo>
                    <a:pt x="14" y="5645"/>
                  </a:lnTo>
                  <a:lnTo>
                    <a:pt x="41" y="5808"/>
                  </a:lnTo>
                  <a:lnTo>
                    <a:pt x="82" y="5958"/>
                  </a:lnTo>
                  <a:lnTo>
                    <a:pt x="123" y="6108"/>
                  </a:lnTo>
                  <a:lnTo>
                    <a:pt x="245" y="6380"/>
                  </a:lnTo>
                  <a:lnTo>
                    <a:pt x="259" y="6407"/>
                  </a:lnTo>
                  <a:lnTo>
                    <a:pt x="299" y="6434"/>
                  </a:lnTo>
                  <a:lnTo>
                    <a:pt x="436" y="6488"/>
                  </a:lnTo>
                  <a:lnTo>
                    <a:pt x="640" y="6529"/>
                  </a:lnTo>
                  <a:lnTo>
                    <a:pt x="898" y="6556"/>
                  </a:lnTo>
                  <a:lnTo>
                    <a:pt x="1224" y="6584"/>
                  </a:lnTo>
                  <a:lnTo>
                    <a:pt x="1592" y="6611"/>
                  </a:lnTo>
                  <a:lnTo>
                    <a:pt x="2476" y="6638"/>
                  </a:lnTo>
                  <a:lnTo>
                    <a:pt x="3496" y="6652"/>
                  </a:lnTo>
                  <a:lnTo>
                    <a:pt x="4639" y="6638"/>
                  </a:lnTo>
                  <a:lnTo>
                    <a:pt x="5849" y="6624"/>
                  </a:lnTo>
                  <a:lnTo>
                    <a:pt x="7087" y="6597"/>
                  </a:lnTo>
                  <a:lnTo>
                    <a:pt x="9536" y="6516"/>
                  </a:lnTo>
                  <a:lnTo>
                    <a:pt x="11644" y="6434"/>
                  </a:lnTo>
                  <a:lnTo>
                    <a:pt x="13712" y="6325"/>
                  </a:lnTo>
                  <a:lnTo>
                    <a:pt x="13766" y="5699"/>
                  </a:lnTo>
                  <a:lnTo>
                    <a:pt x="13820" y="5033"/>
                  </a:lnTo>
                  <a:lnTo>
                    <a:pt x="13875" y="4230"/>
                  </a:lnTo>
                  <a:lnTo>
                    <a:pt x="13902" y="3360"/>
                  </a:lnTo>
                  <a:lnTo>
                    <a:pt x="13902" y="2938"/>
                  </a:lnTo>
                  <a:lnTo>
                    <a:pt x="13888" y="2517"/>
                  </a:lnTo>
                  <a:lnTo>
                    <a:pt x="13875" y="2136"/>
                  </a:lnTo>
                  <a:lnTo>
                    <a:pt x="13834" y="1782"/>
                  </a:lnTo>
                  <a:lnTo>
                    <a:pt x="13793" y="1469"/>
                  </a:lnTo>
                  <a:lnTo>
                    <a:pt x="13752" y="1333"/>
                  </a:lnTo>
                  <a:lnTo>
                    <a:pt x="13725" y="1211"/>
                  </a:lnTo>
                  <a:lnTo>
                    <a:pt x="13671" y="1102"/>
                  </a:lnTo>
                  <a:lnTo>
                    <a:pt x="13630" y="1020"/>
                  </a:lnTo>
                  <a:lnTo>
                    <a:pt x="13562" y="939"/>
                  </a:lnTo>
                  <a:lnTo>
                    <a:pt x="13494" y="871"/>
                  </a:lnTo>
                  <a:lnTo>
                    <a:pt x="13426" y="816"/>
                  </a:lnTo>
                  <a:lnTo>
                    <a:pt x="13344" y="775"/>
                  </a:lnTo>
                  <a:lnTo>
                    <a:pt x="13249" y="748"/>
                  </a:lnTo>
                  <a:lnTo>
                    <a:pt x="13154" y="721"/>
                  </a:lnTo>
                  <a:lnTo>
                    <a:pt x="13059" y="707"/>
                  </a:lnTo>
                  <a:lnTo>
                    <a:pt x="12950" y="707"/>
                  </a:lnTo>
                  <a:lnTo>
                    <a:pt x="12732" y="721"/>
                  </a:lnTo>
                  <a:lnTo>
                    <a:pt x="12487" y="748"/>
                  </a:lnTo>
                  <a:lnTo>
                    <a:pt x="12229" y="803"/>
                  </a:lnTo>
                  <a:lnTo>
                    <a:pt x="11698" y="925"/>
                  </a:lnTo>
                  <a:lnTo>
                    <a:pt x="11413" y="993"/>
                  </a:lnTo>
                  <a:lnTo>
                    <a:pt x="11141" y="1047"/>
                  </a:lnTo>
                  <a:lnTo>
                    <a:pt x="10855" y="1088"/>
                  </a:lnTo>
                  <a:lnTo>
                    <a:pt x="10583" y="1102"/>
                  </a:lnTo>
                  <a:lnTo>
                    <a:pt x="10325" y="1102"/>
                  </a:lnTo>
                  <a:lnTo>
                    <a:pt x="10189" y="1088"/>
                  </a:lnTo>
                  <a:lnTo>
                    <a:pt x="10066" y="1061"/>
                  </a:lnTo>
                  <a:lnTo>
                    <a:pt x="9930" y="884"/>
                  </a:lnTo>
                  <a:lnTo>
                    <a:pt x="9781" y="721"/>
                  </a:lnTo>
                  <a:lnTo>
                    <a:pt x="9590" y="517"/>
                  </a:lnTo>
                  <a:lnTo>
                    <a:pt x="9372" y="326"/>
                  </a:lnTo>
                  <a:lnTo>
                    <a:pt x="9250" y="231"/>
                  </a:lnTo>
                  <a:lnTo>
                    <a:pt x="9128" y="150"/>
                  </a:lnTo>
                  <a:lnTo>
                    <a:pt x="9005" y="82"/>
                  </a:lnTo>
                  <a:lnTo>
                    <a:pt x="8883" y="41"/>
                  </a:lnTo>
                  <a:lnTo>
                    <a:pt x="8760" y="14"/>
                  </a:lnTo>
                  <a:lnTo>
                    <a:pt x="8638" y="0"/>
                  </a:lnTo>
                  <a:close/>
                </a:path>
              </a:pathLst>
            </a:custGeom>
            <a:solidFill>
              <a:srgbClr val="EA48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8415657" y="4584554"/>
              <a:ext cx="66442" cy="54417"/>
            </a:xfrm>
            <a:custGeom>
              <a:rect b="b" l="l" r="r" t="t"/>
              <a:pathLst>
                <a:path extrusionOk="0" h="1783" w="2177">
                  <a:moveTo>
                    <a:pt x="626" y="1"/>
                  </a:moveTo>
                  <a:lnTo>
                    <a:pt x="504" y="14"/>
                  </a:lnTo>
                  <a:lnTo>
                    <a:pt x="381" y="28"/>
                  </a:lnTo>
                  <a:lnTo>
                    <a:pt x="273" y="69"/>
                  </a:lnTo>
                  <a:lnTo>
                    <a:pt x="177" y="110"/>
                  </a:lnTo>
                  <a:lnTo>
                    <a:pt x="96" y="150"/>
                  </a:lnTo>
                  <a:lnTo>
                    <a:pt x="41" y="218"/>
                  </a:lnTo>
                  <a:lnTo>
                    <a:pt x="14" y="300"/>
                  </a:lnTo>
                  <a:lnTo>
                    <a:pt x="1" y="409"/>
                  </a:lnTo>
                  <a:lnTo>
                    <a:pt x="150" y="395"/>
                  </a:lnTo>
                  <a:lnTo>
                    <a:pt x="327" y="422"/>
                  </a:lnTo>
                  <a:lnTo>
                    <a:pt x="517" y="463"/>
                  </a:lnTo>
                  <a:lnTo>
                    <a:pt x="613" y="504"/>
                  </a:lnTo>
                  <a:lnTo>
                    <a:pt x="722" y="545"/>
                  </a:lnTo>
                  <a:lnTo>
                    <a:pt x="830" y="613"/>
                  </a:lnTo>
                  <a:lnTo>
                    <a:pt x="926" y="681"/>
                  </a:lnTo>
                  <a:lnTo>
                    <a:pt x="1116" y="844"/>
                  </a:lnTo>
                  <a:lnTo>
                    <a:pt x="1293" y="1035"/>
                  </a:lnTo>
                  <a:lnTo>
                    <a:pt x="1442" y="1211"/>
                  </a:lnTo>
                  <a:lnTo>
                    <a:pt x="1565" y="1388"/>
                  </a:lnTo>
                  <a:lnTo>
                    <a:pt x="1660" y="1524"/>
                  </a:lnTo>
                  <a:lnTo>
                    <a:pt x="1742" y="1660"/>
                  </a:lnTo>
                  <a:lnTo>
                    <a:pt x="1769" y="1701"/>
                  </a:lnTo>
                  <a:lnTo>
                    <a:pt x="1796" y="1728"/>
                  </a:lnTo>
                  <a:lnTo>
                    <a:pt x="1837" y="1755"/>
                  </a:lnTo>
                  <a:lnTo>
                    <a:pt x="1878" y="1769"/>
                  </a:lnTo>
                  <a:lnTo>
                    <a:pt x="1919" y="1783"/>
                  </a:lnTo>
                  <a:lnTo>
                    <a:pt x="1973" y="1783"/>
                  </a:lnTo>
                  <a:lnTo>
                    <a:pt x="2014" y="1769"/>
                  </a:lnTo>
                  <a:lnTo>
                    <a:pt x="2055" y="1755"/>
                  </a:lnTo>
                  <a:lnTo>
                    <a:pt x="2095" y="1728"/>
                  </a:lnTo>
                  <a:lnTo>
                    <a:pt x="2136" y="1687"/>
                  </a:lnTo>
                  <a:lnTo>
                    <a:pt x="2150" y="1660"/>
                  </a:lnTo>
                  <a:lnTo>
                    <a:pt x="2177" y="1606"/>
                  </a:lnTo>
                  <a:lnTo>
                    <a:pt x="2177" y="1565"/>
                  </a:lnTo>
                  <a:lnTo>
                    <a:pt x="2177" y="1524"/>
                  </a:lnTo>
                  <a:lnTo>
                    <a:pt x="2177" y="1483"/>
                  </a:lnTo>
                  <a:lnTo>
                    <a:pt x="2150" y="1429"/>
                  </a:lnTo>
                  <a:lnTo>
                    <a:pt x="2055" y="1266"/>
                  </a:lnTo>
                  <a:lnTo>
                    <a:pt x="1946" y="1103"/>
                  </a:lnTo>
                  <a:lnTo>
                    <a:pt x="1796" y="899"/>
                  </a:lnTo>
                  <a:lnTo>
                    <a:pt x="1619" y="695"/>
                  </a:lnTo>
                  <a:lnTo>
                    <a:pt x="1415" y="477"/>
                  </a:lnTo>
                  <a:lnTo>
                    <a:pt x="1306" y="382"/>
                  </a:lnTo>
                  <a:lnTo>
                    <a:pt x="1184" y="286"/>
                  </a:lnTo>
                  <a:lnTo>
                    <a:pt x="1062" y="205"/>
                  </a:lnTo>
                  <a:lnTo>
                    <a:pt x="939" y="137"/>
                  </a:lnTo>
                  <a:lnTo>
                    <a:pt x="776" y="55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8445963" y="4566699"/>
              <a:ext cx="58141" cy="52342"/>
            </a:xfrm>
            <a:custGeom>
              <a:rect b="b" l="l" r="r" t="t"/>
              <a:pathLst>
                <a:path extrusionOk="0" h="1715" w="1905">
                  <a:moveTo>
                    <a:pt x="531" y="1"/>
                  </a:moveTo>
                  <a:lnTo>
                    <a:pt x="354" y="14"/>
                  </a:lnTo>
                  <a:lnTo>
                    <a:pt x="273" y="28"/>
                  </a:lnTo>
                  <a:lnTo>
                    <a:pt x="205" y="55"/>
                  </a:lnTo>
                  <a:lnTo>
                    <a:pt x="137" y="82"/>
                  </a:lnTo>
                  <a:lnTo>
                    <a:pt x="82" y="150"/>
                  </a:lnTo>
                  <a:lnTo>
                    <a:pt x="41" y="232"/>
                  </a:lnTo>
                  <a:lnTo>
                    <a:pt x="1" y="341"/>
                  </a:lnTo>
                  <a:lnTo>
                    <a:pt x="109" y="355"/>
                  </a:lnTo>
                  <a:lnTo>
                    <a:pt x="218" y="382"/>
                  </a:lnTo>
                  <a:lnTo>
                    <a:pt x="327" y="423"/>
                  </a:lnTo>
                  <a:lnTo>
                    <a:pt x="436" y="477"/>
                  </a:lnTo>
                  <a:lnTo>
                    <a:pt x="545" y="545"/>
                  </a:lnTo>
                  <a:lnTo>
                    <a:pt x="654" y="613"/>
                  </a:lnTo>
                  <a:lnTo>
                    <a:pt x="844" y="776"/>
                  </a:lnTo>
                  <a:lnTo>
                    <a:pt x="1007" y="953"/>
                  </a:lnTo>
                  <a:lnTo>
                    <a:pt x="1157" y="1143"/>
                  </a:lnTo>
                  <a:lnTo>
                    <a:pt x="1279" y="1307"/>
                  </a:lnTo>
                  <a:lnTo>
                    <a:pt x="1374" y="1456"/>
                  </a:lnTo>
                  <a:lnTo>
                    <a:pt x="1456" y="1592"/>
                  </a:lnTo>
                  <a:lnTo>
                    <a:pt x="1483" y="1633"/>
                  </a:lnTo>
                  <a:lnTo>
                    <a:pt x="1524" y="1660"/>
                  </a:lnTo>
                  <a:lnTo>
                    <a:pt x="1551" y="1688"/>
                  </a:lnTo>
                  <a:lnTo>
                    <a:pt x="1592" y="1701"/>
                  </a:lnTo>
                  <a:lnTo>
                    <a:pt x="1647" y="1715"/>
                  </a:lnTo>
                  <a:lnTo>
                    <a:pt x="1687" y="1715"/>
                  </a:lnTo>
                  <a:lnTo>
                    <a:pt x="1742" y="1701"/>
                  </a:lnTo>
                  <a:lnTo>
                    <a:pt x="1783" y="1688"/>
                  </a:lnTo>
                  <a:lnTo>
                    <a:pt x="1823" y="1660"/>
                  </a:lnTo>
                  <a:lnTo>
                    <a:pt x="1851" y="1620"/>
                  </a:lnTo>
                  <a:lnTo>
                    <a:pt x="1878" y="1579"/>
                  </a:lnTo>
                  <a:lnTo>
                    <a:pt x="1891" y="1538"/>
                  </a:lnTo>
                  <a:lnTo>
                    <a:pt x="1905" y="1497"/>
                  </a:lnTo>
                  <a:lnTo>
                    <a:pt x="1905" y="1456"/>
                  </a:lnTo>
                  <a:lnTo>
                    <a:pt x="1891" y="1402"/>
                  </a:lnTo>
                  <a:lnTo>
                    <a:pt x="1878" y="1361"/>
                  </a:lnTo>
                  <a:lnTo>
                    <a:pt x="1769" y="1198"/>
                  </a:lnTo>
                  <a:lnTo>
                    <a:pt x="1660" y="1021"/>
                  </a:lnTo>
                  <a:lnTo>
                    <a:pt x="1524" y="831"/>
                  </a:lnTo>
                  <a:lnTo>
                    <a:pt x="1347" y="613"/>
                  </a:lnTo>
                  <a:lnTo>
                    <a:pt x="1143" y="409"/>
                  </a:lnTo>
                  <a:lnTo>
                    <a:pt x="1021" y="314"/>
                  </a:lnTo>
                  <a:lnTo>
                    <a:pt x="912" y="219"/>
                  </a:lnTo>
                  <a:lnTo>
                    <a:pt x="790" y="137"/>
                  </a:lnTo>
                  <a:lnTo>
                    <a:pt x="667" y="55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8390752" y="4601584"/>
              <a:ext cx="61895" cy="53593"/>
            </a:xfrm>
            <a:custGeom>
              <a:rect b="b" l="l" r="r" t="t"/>
              <a:pathLst>
                <a:path extrusionOk="0" h="1756" w="2028">
                  <a:moveTo>
                    <a:pt x="327" y="0"/>
                  </a:moveTo>
                  <a:lnTo>
                    <a:pt x="218" y="28"/>
                  </a:lnTo>
                  <a:lnTo>
                    <a:pt x="136" y="55"/>
                  </a:lnTo>
                  <a:lnTo>
                    <a:pt x="68" y="109"/>
                  </a:lnTo>
                  <a:lnTo>
                    <a:pt x="28" y="177"/>
                  </a:lnTo>
                  <a:lnTo>
                    <a:pt x="0" y="259"/>
                  </a:lnTo>
                  <a:lnTo>
                    <a:pt x="0" y="368"/>
                  </a:lnTo>
                  <a:lnTo>
                    <a:pt x="136" y="381"/>
                  </a:lnTo>
                  <a:lnTo>
                    <a:pt x="272" y="409"/>
                  </a:lnTo>
                  <a:lnTo>
                    <a:pt x="422" y="449"/>
                  </a:lnTo>
                  <a:lnTo>
                    <a:pt x="572" y="517"/>
                  </a:lnTo>
                  <a:lnTo>
                    <a:pt x="681" y="585"/>
                  </a:lnTo>
                  <a:lnTo>
                    <a:pt x="776" y="653"/>
                  </a:lnTo>
                  <a:lnTo>
                    <a:pt x="966" y="817"/>
                  </a:lnTo>
                  <a:lnTo>
                    <a:pt x="1143" y="993"/>
                  </a:lnTo>
                  <a:lnTo>
                    <a:pt x="1293" y="1184"/>
                  </a:lnTo>
                  <a:lnTo>
                    <a:pt x="1415" y="1347"/>
                  </a:lnTo>
                  <a:lnTo>
                    <a:pt x="1510" y="1497"/>
                  </a:lnTo>
                  <a:lnTo>
                    <a:pt x="1592" y="1633"/>
                  </a:lnTo>
                  <a:lnTo>
                    <a:pt x="1619" y="1674"/>
                  </a:lnTo>
                  <a:lnTo>
                    <a:pt x="1646" y="1701"/>
                  </a:lnTo>
                  <a:lnTo>
                    <a:pt x="1687" y="1728"/>
                  </a:lnTo>
                  <a:lnTo>
                    <a:pt x="1728" y="1742"/>
                  </a:lnTo>
                  <a:lnTo>
                    <a:pt x="1769" y="1755"/>
                  </a:lnTo>
                  <a:lnTo>
                    <a:pt x="1823" y="1755"/>
                  </a:lnTo>
                  <a:lnTo>
                    <a:pt x="1864" y="1742"/>
                  </a:lnTo>
                  <a:lnTo>
                    <a:pt x="1918" y="1728"/>
                  </a:lnTo>
                  <a:lnTo>
                    <a:pt x="1946" y="1701"/>
                  </a:lnTo>
                  <a:lnTo>
                    <a:pt x="1986" y="1660"/>
                  </a:lnTo>
                  <a:lnTo>
                    <a:pt x="2014" y="1619"/>
                  </a:lnTo>
                  <a:lnTo>
                    <a:pt x="2027" y="1578"/>
                  </a:lnTo>
                  <a:lnTo>
                    <a:pt x="2027" y="1538"/>
                  </a:lnTo>
                  <a:lnTo>
                    <a:pt x="2027" y="1497"/>
                  </a:lnTo>
                  <a:lnTo>
                    <a:pt x="2027" y="1442"/>
                  </a:lnTo>
                  <a:lnTo>
                    <a:pt x="2000" y="1402"/>
                  </a:lnTo>
                  <a:lnTo>
                    <a:pt x="1905" y="1238"/>
                  </a:lnTo>
                  <a:lnTo>
                    <a:pt x="1796" y="1061"/>
                  </a:lnTo>
                  <a:lnTo>
                    <a:pt x="1646" y="871"/>
                  </a:lnTo>
                  <a:lnTo>
                    <a:pt x="1470" y="653"/>
                  </a:lnTo>
                  <a:lnTo>
                    <a:pt x="1265" y="449"/>
                  </a:lnTo>
                  <a:lnTo>
                    <a:pt x="1157" y="354"/>
                  </a:lnTo>
                  <a:lnTo>
                    <a:pt x="1034" y="259"/>
                  </a:lnTo>
                  <a:lnTo>
                    <a:pt x="925" y="177"/>
                  </a:lnTo>
                  <a:lnTo>
                    <a:pt x="789" y="96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7909169" y="1477529"/>
              <a:ext cx="135783" cy="161512"/>
            </a:xfrm>
            <a:custGeom>
              <a:rect b="b" l="l" r="r" t="t"/>
              <a:pathLst>
                <a:path extrusionOk="0" h="5292" w="4449">
                  <a:moveTo>
                    <a:pt x="218" y="0"/>
                  </a:moveTo>
                  <a:lnTo>
                    <a:pt x="109" y="14"/>
                  </a:lnTo>
                  <a:lnTo>
                    <a:pt x="0" y="28"/>
                  </a:lnTo>
                  <a:lnTo>
                    <a:pt x="68" y="164"/>
                  </a:lnTo>
                  <a:lnTo>
                    <a:pt x="218" y="517"/>
                  </a:lnTo>
                  <a:lnTo>
                    <a:pt x="313" y="762"/>
                  </a:lnTo>
                  <a:lnTo>
                    <a:pt x="422" y="1061"/>
                  </a:lnTo>
                  <a:lnTo>
                    <a:pt x="531" y="1388"/>
                  </a:lnTo>
                  <a:lnTo>
                    <a:pt x="640" y="1755"/>
                  </a:lnTo>
                  <a:lnTo>
                    <a:pt x="721" y="2150"/>
                  </a:lnTo>
                  <a:lnTo>
                    <a:pt x="803" y="2558"/>
                  </a:lnTo>
                  <a:lnTo>
                    <a:pt x="857" y="2979"/>
                  </a:lnTo>
                  <a:lnTo>
                    <a:pt x="885" y="3415"/>
                  </a:lnTo>
                  <a:lnTo>
                    <a:pt x="885" y="3646"/>
                  </a:lnTo>
                  <a:lnTo>
                    <a:pt x="885" y="3864"/>
                  </a:lnTo>
                  <a:lnTo>
                    <a:pt x="857" y="4081"/>
                  </a:lnTo>
                  <a:lnTo>
                    <a:pt x="844" y="4312"/>
                  </a:lnTo>
                  <a:lnTo>
                    <a:pt x="803" y="4530"/>
                  </a:lnTo>
                  <a:lnTo>
                    <a:pt x="749" y="4748"/>
                  </a:lnTo>
                  <a:lnTo>
                    <a:pt x="694" y="4965"/>
                  </a:lnTo>
                  <a:lnTo>
                    <a:pt x="613" y="5183"/>
                  </a:lnTo>
                  <a:lnTo>
                    <a:pt x="1089" y="5224"/>
                  </a:lnTo>
                  <a:lnTo>
                    <a:pt x="1578" y="5265"/>
                  </a:lnTo>
                  <a:lnTo>
                    <a:pt x="2054" y="5278"/>
                  </a:lnTo>
                  <a:lnTo>
                    <a:pt x="2530" y="5292"/>
                  </a:lnTo>
                  <a:lnTo>
                    <a:pt x="3020" y="5292"/>
                  </a:lnTo>
                  <a:lnTo>
                    <a:pt x="3496" y="5265"/>
                  </a:lnTo>
                  <a:lnTo>
                    <a:pt x="3972" y="5237"/>
                  </a:lnTo>
                  <a:lnTo>
                    <a:pt x="4448" y="5183"/>
                  </a:lnTo>
                  <a:lnTo>
                    <a:pt x="4394" y="4761"/>
                  </a:lnTo>
                  <a:lnTo>
                    <a:pt x="4326" y="4449"/>
                  </a:lnTo>
                  <a:lnTo>
                    <a:pt x="4258" y="4136"/>
                  </a:lnTo>
                  <a:lnTo>
                    <a:pt x="4163" y="3850"/>
                  </a:lnTo>
                  <a:lnTo>
                    <a:pt x="4068" y="3564"/>
                  </a:lnTo>
                  <a:lnTo>
                    <a:pt x="3972" y="3292"/>
                  </a:lnTo>
                  <a:lnTo>
                    <a:pt x="3850" y="3034"/>
                  </a:lnTo>
                  <a:lnTo>
                    <a:pt x="3728" y="2789"/>
                  </a:lnTo>
                  <a:lnTo>
                    <a:pt x="3592" y="2544"/>
                  </a:lnTo>
                  <a:lnTo>
                    <a:pt x="3455" y="2313"/>
                  </a:lnTo>
                  <a:lnTo>
                    <a:pt x="3319" y="2095"/>
                  </a:lnTo>
                  <a:lnTo>
                    <a:pt x="3170" y="1891"/>
                  </a:lnTo>
                  <a:lnTo>
                    <a:pt x="3020" y="1687"/>
                  </a:lnTo>
                  <a:lnTo>
                    <a:pt x="2857" y="1510"/>
                  </a:lnTo>
                  <a:lnTo>
                    <a:pt x="2694" y="1334"/>
                  </a:lnTo>
                  <a:lnTo>
                    <a:pt x="2530" y="1157"/>
                  </a:lnTo>
                  <a:lnTo>
                    <a:pt x="2367" y="1007"/>
                  </a:lnTo>
                  <a:lnTo>
                    <a:pt x="2190" y="857"/>
                  </a:lnTo>
                  <a:lnTo>
                    <a:pt x="2027" y="735"/>
                  </a:lnTo>
                  <a:lnTo>
                    <a:pt x="1864" y="613"/>
                  </a:lnTo>
                  <a:lnTo>
                    <a:pt x="1687" y="504"/>
                  </a:lnTo>
                  <a:lnTo>
                    <a:pt x="1524" y="395"/>
                  </a:lnTo>
                  <a:lnTo>
                    <a:pt x="1361" y="313"/>
                  </a:lnTo>
                  <a:lnTo>
                    <a:pt x="1197" y="232"/>
                  </a:lnTo>
                  <a:lnTo>
                    <a:pt x="1048" y="164"/>
                  </a:lnTo>
                  <a:lnTo>
                    <a:pt x="898" y="109"/>
                  </a:lnTo>
                  <a:lnTo>
                    <a:pt x="749" y="68"/>
                  </a:lnTo>
                  <a:lnTo>
                    <a:pt x="599" y="28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7883440" y="1599581"/>
              <a:ext cx="635213" cy="1326033"/>
            </a:xfrm>
            <a:custGeom>
              <a:rect b="b" l="l" r="r" t="t"/>
              <a:pathLst>
                <a:path extrusionOk="0" h="43448" w="20813">
                  <a:moveTo>
                    <a:pt x="8502" y="1"/>
                  </a:moveTo>
                  <a:lnTo>
                    <a:pt x="8189" y="14"/>
                  </a:lnTo>
                  <a:lnTo>
                    <a:pt x="7862" y="28"/>
                  </a:lnTo>
                  <a:lnTo>
                    <a:pt x="7536" y="55"/>
                  </a:lnTo>
                  <a:lnTo>
                    <a:pt x="7223" y="109"/>
                  </a:lnTo>
                  <a:lnTo>
                    <a:pt x="6992" y="150"/>
                  </a:lnTo>
                  <a:lnTo>
                    <a:pt x="6774" y="218"/>
                  </a:lnTo>
                  <a:lnTo>
                    <a:pt x="6557" y="286"/>
                  </a:lnTo>
                  <a:lnTo>
                    <a:pt x="6325" y="381"/>
                  </a:lnTo>
                  <a:lnTo>
                    <a:pt x="6108" y="490"/>
                  </a:lnTo>
                  <a:lnTo>
                    <a:pt x="5876" y="613"/>
                  </a:lnTo>
                  <a:lnTo>
                    <a:pt x="5659" y="749"/>
                  </a:lnTo>
                  <a:lnTo>
                    <a:pt x="5427" y="898"/>
                  </a:lnTo>
                  <a:lnTo>
                    <a:pt x="5210" y="1062"/>
                  </a:lnTo>
                  <a:lnTo>
                    <a:pt x="4992" y="1225"/>
                  </a:lnTo>
                  <a:lnTo>
                    <a:pt x="4557" y="1579"/>
                  </a:lnTo>
                  <a:lnTo>
                    <a:pt x="4149" y="1959"/>
                  </a:lnTo>
                  <a:lnTo>
                    <a:pt x="3754" y="2367"/>
                  </a:lnTo>
                  <a:lnTo>
                    <a:pt x="3387" y="2789"/>
                  </a:lnTo>
                  <a:lnTo>
                    <a:pt x="3033" y="3197"/>
                  </a:lnTo>
                  <a:lnTo>
                    <a:pt x="2721" y="3619"/>
                  </a:lnTo>
                  <a:lnTo>
                    <a:pt x="2435" y="4027"/>
                  </a:lnTo>
                  <a:lnTo>
                    <a:pt x="2190" y="4408"/>
                  </a:lnTo>
                  <a:lnTo>
                    <a:pt x="1986" y="4762"/>
                  </a:lnTo>
                  <a:lnTo>
                    <a:pt x="1836" y="5074"/>
                  </a:lnTo>
                  <a:lnTo>
                    <a:pt x="1728" y="5360"/>
                  </a:lnTo>
                  <a:lnTo>
                    <a:pt x="1632" y="5700"/>
                  </a:lnTo>
                  <a:lnTo>
                    <a:pt x="1537" y="6054"/>
                  </a:lnTo>
                  <a:lnTo>
                    <a:pt x="1456" y="6421"/>
                  </a:lnTo>
                  <a:lnTo>
                    <a:pt x="1388" y="6843"/>
                  </a:lnTo>
                  <a:lnTo>
                    <a:pt x="1333" y="7319"/>
                  </a:lnTo>
                  <a:lnTo>
                    <a:pt x="1292" y="7876"/>
                  </a:lnTo>
                  <a:lnTo>
                    <a:pt x="1251" y="8543"/>
                  </a:lnTo>
                  <a:lnTo>
                    <a:pt x="1238" y="9332"/>
                  </a:lnTo>
                  <a:lnTo>
                    <a:pt x="1211" y="10447"/>
                  </a:lnTo>
                  <a:lnTo>
                    <a:pt x="1197" y="11522"/>
                  </a:lnTo>
                  <a:lnTo>
                    <a:pt x="1197" y="12597"/>
                  </a:lnTo>
                  <a:lnTo>
                    <a:pt x="1224" y="13671"/>
                  </a:lnTo>
                  <a:lnTo>
                    <a:pt x="1265" y="14746"/>
                  </a:lnTo>
                  <a:lnTo>
                    <a:pt x="1333" y="15820"/>
                  </a:lnTo>
                  <a:lnTo>
                    <a:pt x="1388" y="16378"/>
                  </a:lnTo>
                  <a:lnTo>
                    <a:pt x="1442" y="16936"/>
                  </a:lnTo>
                  <a:lnTo>
                    <a:pt x="1510" y="17507"/>
                  </a:lnTo>
                  <a:lnTo>
                    <a:pt x="1592" y="18078"/>
                  </a:lnTo>
                  <a:lnTo>
                    <a:pt x="1632" y="18364"/>
                  </a:lnTo>
                  <a:lnTo>
                    <a:pt x="1673" y="18663"/>
                  </a:lnTo>
                  <a:lnTo>
                    <a:pt x="1700" y="18963"/>
                  </a:lnTo>
                  <a:lnTo>
                    <a:pt x="1755" y="19629"/>
                  </a:lnTo>
                  <a:lnTo>
                    <a:pt x="1782" y="20364"/>
                  </a:lnTo>
                  <a:lnTo>
                    <a:pt x="1782" y="21139"/>
                  </a:lnTo>
                  <a:lnTo>
                    <a:pt x="1755" y="21982"/>
                  </a:lnTo>
                  <a:lnTo>
                    <a:pt x="1714" y="22853"/>
                  </a:lnTo>
                  <a:lnTo>
                    <a:pt x="1660" y="23778"/>
                  </a:lnTo>
                  <a:lnTo>
                    <a:pt x="1578" y="24716"/>
                  </a:lnTo>
                  <a:lnTo>
                    <a:pt x="1564" y="25016"/>
                  </a:lnTo>
                  <a:lnTo>
                    <a:pt x="1551" y="25165"/>
                  </a:lnTo>
                  <a:lnTo>
                    <a:pt x="1524" y="25465"/>
                  </a:lnTo>
                  <a:lnTo>
                    <a:pt x="1415" y="26621"/>
                  </a:lnTo>
                  <a:lnTo>
                    <a:pt x="1292" y="27818"/>
                  </a:lnTo>
                  <a:lnTo>
                    <a:pt x="1251" y="28199"/>
                  </a:lnTo>
                  <a:lnTo>
                    <a:pt x="1238" y="28294"/>
                  </a:lnTo>
                  <a:lnTo>
                    <a:pt x="1129" y="29232"/>
                  </a:lnTo>
                  <a:lnTo>
                    <a:pt x="1034" y="30049"/>
                  </a:lnTo>
                  <a:lnTo>
                    <a:pt x="979" y="30484"/>
                  </a:lnTo>
                  <a:lnTo>
                    <a:pt x="979" y="30606"/>
                  </a:lnTo>
                  <a:lnTo>
                    <a:pt x="857" y="31640"/>
                  </a:lnTo>
                  <a:lnTo>
                    <a:pt x="694" y="32987"/>
                  </a:lnTo>
                  <a:lnTo>
                    <a:pt x="571" y="34021"/>
                  </a:lnTo>
                  <a:lnTo>
                    <a:pt x="408" y="35462"/>
                  </a:lnTo>
                  <a:lnTo>
                    <a:pt x="259" y="36809"/>
                  </a:lnTo>
                  <a:lnTo>
                    <a:pt x="136" y="38074"/>
                  </a:lnTo>
                  <a:lnTo>
                    <a:pt x="54" y="39217"/>
                  </a:lnTo>
                  <a:lnTo>
                    <a:pt x="27" y="39734"/>
                  </a:lnTo>
                  <a:lnTo>
                    <a:pt x="14" y="40223"/>
                  </a:lnTo>
                  <a:lnTo>
                    <a:pt x="0" y="40672"/>
                  </a:lnTo>
                  <a:lnTo>
                    <a:pt x="14" y="41067"/>
                  </a:lnTo>
                  <a:lnTo>
                    <a:pt x="27" y="41434"/>
                  </a:lnTo>
                  <a:lnTo>
                    <a:pt x="68" y="41747"/>
                  </a:lnTo>
                  <a:lnTo>
                    <a:pt x="109" y="42005"/>
                  </a:lnTo>
                  <a:lnTo>
                    <a:pt x="177" y="42223"/>
                  </a:lnTo>
                  <a:lnTo>
                    <a:pt x="231" y="42345"/>
                  </a:lnTo>
                  <a:lnTo>
                    <a:pt x="299" y="42454"/>
                  </a:lnTo>
                  <a:lnTo>
                    <a:pt x="367" y="42563"/>
                  </a:lnTo>
                  <a:lnTo>
                    <a:pt x="463" y="42672"/>
                  </a:lnTo>
                  <a:lnTo>
                    <a:pt x="558" y="42767"/>
                  </a:lnTo>
                  <a:lnTo>
                    <a:pt x="680" y="42862"/>
                  </a:lnTo>
                  <a:lnTo>
                    <a:pt x="803" y="42944"/>
                  </a:lnTo>
                  <a:lnTo>
                    <a:pt x="925" y="43025"/>
                  </a:lnTo>
                  <a:lnTo>
                    <a:pt x="1075" y="43107"/>
                  </a:lnTo>
                  <a:lnTo>
                    <a:pt x="1238" y="43175"/>
                  </a:lnTo>
                  <a:lnTo>
                    <a:pt x="1401" y="43229"/>
                  </a:lnTo>
                  <a:lnTo>
                    <a:pt x="1578" y="43284"/>
                  </a:lnTo>
                  <a:lnTo>
                    <a:pt x="1768" y="43325"/>
                  </a:lnTo>
                  <a:lnTo>
                    <a:pt x="1972" y="43365"/>
                  </a:lnTo>
                  <a:lnTo>
                    <a:pt x="2190" y="43393"/>
                  </a:lnTo>
                  <a:lnTo>
                    <a:pt x="2408" y="43420"/>
                  </a:lnTo>
                  <a:lnTo>
                    <a:pt x="2639" y="43433"/>
                  </a:lnTo>
                  <a:lnTo>
                    <a:pt x="2884" y="43447"/>
                  </a:lnTo>
                  <a:lnTo>
                    <a:pt x="3142" y="43447"/>
                  </a:lnTo>
                  <a:lnTo>
                    <a:pt x="3414" y="43433"/>
                  </a:lnTo>
                  <a:lnTo>
                    <a:pt x="3972" y="43393"/>
                  </a:lnTo>
                  <a:lnTo>
                    <a:pt x="4584" y="43311"/>
                  </a:lnTo>
                  <a:lnTo>
                    <a:pt x="5223" y="43189"/>
                  </a:lnTo>
                  <a:lnTo>
                    <a:pt x="5917" y="43039"/>
                  </a:lnTo>
                  <a:lnTo>
                    <a:pt x="6652" y="42849"/>
                  </a:lnTo>
                  <a:lnTo>
                    <a:pt x="7413" y="42604"/>
                  </a:lnTo>
                  <a:lnTo>
                    <a:pt x="7822" y="42481"/>
                  </a:lnTo>
                  <a:lnTo>
                    <a:pt x="8243" y="42372"/>
                  </a:lnTo>
                  <a:lnTo>
                    <a:pt x="8665" y="42277"/>
                  </a:lnTo>
                  <a:lnTo>
                    <a:pt x="9114" y="42182"/>
                  </a:lnTo>
                  <a:lnTo>
                    <a:pt x="9563" y="42100"/>
                  </a:lnTo>
                  <a:lnTo>
                    <a:pt x="10012" y="42019"/>
                  </a:lnTo>
                  <a:lnTo>
                    <a:pt x="10950" y="41883"/>
                  </a:lnTo>
                  <a:lnTo>
                    <a:pt x="11902" y="41774"/>
                  </a:lnTo>
                  <a:lnTo>
                    <a:pt x="12855" y="41665"/>
                  </a:lnTo>
                  <a:lnTo>
                    <a:pt x="14718" y="41488"/>
                  </a:lnTo>
                  <a:lnTo>
                    <a:pt x="15616" y="41407"/>
                  </a:lnTo>
                  <a:lnTo>
                    <a:pt x="16459" y="41298"/>
                  </a:lnTo>
                  <a:lnTo>
                    <a:pt x="17248" y="41175"/>
                  </a:lnTo>
                  <a:lnTo>
                    <a:pt x="17629" y="41107"/>
                  </a:lnTo>
                  <a:lnTo>
                    <a:pt x="17969" y="41039"/>
                  </a:lnTo>
                  <a:lnTo>
                    <a:pt x="18309" y="40958"/>
                  </a:lnTo>
                  <a:lnTo>
                    <a:pt x="18622" y="40863"/>
                  </a:lnTo>
                  <a:lnTo>
                    <a:pt x="18908" y="40767"/>
                  </a:lnTo>
                  <a:lnTo>
                    <a:pt x="19166" y="40659"/>
                  </a:lnTo>
                  <a:lnTo>
                    <a:pt x="19411" y="40550"/>
                  </a:lnTo>
                  <a:lnTo>
                    <a:pt x="19615" y="40414"/>
                  </a:lnTo>
                  <a:lnTo>
                    <a:pt x="19805" y="40278"/>
                  </a:lnTo>
                  <a:lnTo>
                    <a:pt x="19955" y="40114"/>
                  </a:lnTo>
                  <a:lnTo>
                    <a:pt x="20037" y="40019"/>
                  </a:lnTo>
                  <a:lnTo>
                    <a:pt x="20105" y="39910"/>
                  </a:lnTo>
                  <a:lnTo>
                    <a:pt x="20254" y="39652"/>
                  </a:lnTo>
                  <a:lnTo>
                    <a:pt x="20390" y="39366"/>
                  </a:lnTo>
                  <a:lnTo>
                    <a:pt x="20499" y="39026"/>
                  </a:lnTo>
                  <a:lnTo>
                    <a:pt x="20608" y="38645"/>
                  </a:lnTo>
                  <a:lnTo>
                    <a:pt x="20690" y="38224"/>
                  </a:lnTo>
                  <a:lnTo>
                    <a:pt x="20744" y="37761"/>
                  </a:lnTo>
                  <a:lnTo>
                    <a:pt x="20785" y="37272"/>
                  </a:lnTo>
                  <a:lnTo>
                    <a:pt x="20812" y="36727"/>
                  </a:lnTo>
                  <a:lnTo>
                    <a:pt x="20798" y="36143"/>
                  </a:lnTo>
                  <a:lnTo>
                    <a:pt x="20771" y="35530"/>
                  </a:lnTo>
                  <a:lnTo>
                    <a:pt x="20717" y="34877"/>
                  </a:lnTo>
                  <a:lnTo>
                    <a:pt x="20622" y="34184"/>
                  </a:lnTo>
                  <a:lnTo>
                    <a:pt x="20499" y="33449"/>
                  </a:lnTo>
                  <a:lnTo>
                    <a:pt x="20350" y="32674"/>
                  </a:lnTo>
                  <a:lnTo>
                    <a:pt x="20173" y="31871"/>
                  </a:lnTo>
                  <a:lnTo>
                    <a:pt x="19914" y="30865"/>
                  </a:lnTo>
                  <a:lnTo>
                    <a:pt x="19588" y="29545"/>
                  </a:lnTo>
                  <a:lnTo>
                    <a:pt x="19343" y="28539"/>
                  </a:lnTo>
                  <a:lnTo>
                    <a:pt x="19030" y="27206"/>
                  </a:lnTo>
                  <a:lnTo>
                    <a:pt x="18880" y="26539"/>
                  </a:lnTo>
                  <a:lnTo>
                    <a:pt x="18799" y="26185"/>
                  </a:lnTo>
                  <a:lnTo>
                    <a:pt x="18704" y="25723"/>
                  </a:lnTo>
                  <a:lnTo>
                    <a:pt x="18568" y="25070"/>
                  </a:lnTo>
                  <a:lnTo>
                    <a:pt x="18445" y="24431"/>
                  </a:lnTo>
                  <a:lnTo>
                    <a:pt x="18336" y="23819"/>
                  </a:lnTo>
                  <a:lnTo>
                    <a:pt x="18241" y="23234"/>
                  </a:lnTo>
                  <a:lnTo>
                    <a:pt x="18146" y="22472"/>
                  </a:lnTo>
                  <a:lnTo>
                    <a:pt x="18078" y="21697"/>
                  </a:lnTo>
                  <a:lnTo>
                    <a:pt x="18051" y="20921"/>
                  </a:lnTo>
                  <a:lnTo>
                    <a:pt x="18037" y="20146"/>
                  </a:lnTo>
                  <a:lnTo>
                    <a:pt x="18037" y="19357"/>
                  </a:lnTo>
                  <a:lnTo>
                    <a:pt x="18051" y="18582"/>
                  </a:lnTo>
                  <a:lnTo>
                    <a:pt x="18092" y="17793"/>
                  </a:lnTo>
                  <a:lnTo>
                    <a:pt x="18132" y="17017"/>
                  </a:lnTo>
                  <a:lnTo>
                    <a:pt x="18132" y="17004"/>
                  </a:lnTo>
                  <a:lnTo>
                    <a:pt x="18268" y="15072"/>
                  </a:lnTo>
                  <a:lnTo>
                    <a:pt x="18336" y="14120"/>
                  </a:lnTo>
                  <a:lnTo>
                    <a:pt x="18391" y="13181"/>
                  </a:lnTo>
                  <a:lnTo>
                    <a:pt x="18432" y="12256"/>
                  </a:lnTo>
                  <a:lnTo>
                    <a:pt x="18445" y="11372"/>
                  </a:lnTo>
                  <a:lnTo>
                    <a:pt x="18445" y="10937"/>
                  </a:lnTo>
                  <a:lnTo>
                    <a:pt x="18432" y="10502"/>
                  </a:lnTo>
                  <a:lnTo>
                    <a:pt x="18418" y="10080"/>
                  </a:lnTo>
                  <a:lnTo>
                    <a:pt x="18391" y="9672"/>
                  </a:lnTo>
                  <a:lnTo>
                    <a:pt x="18391" y="9658"/>
                  </a:lnTo>
                  <a:lnTo>
                    <a:pt x="18350" y="9237"/>
                  </a:lnTo>
                  <a:lnTo>
                    <a:pt x="18296" y="8815"/>
                  </a:lnTo>
                  <a:lnTo>
                    <a:pt x="18228" y="8407"/>
                  </a:lnTo>
                  <a:lnTo>
                    <a:pt x="18146" y="7999"/>
                  </a:lnTo>
                  <a:lnTo>
                    <a:pt x="18037" y="7618"/>
                  </a:lnTo>
                  <a:lnTo>
                    <a:pt x="17928" y="7237"/>
                  </a:lnTo>
                  <a:lnTo>
                    <a:pt x="17792" y="6870"/>
                  </a:lnTo>
                  <a:lnTo>
                    <a:pt x="17643" y="6516"/>
                  </a:lnTo>
                  <a:lnTo>
                    <a:pt x="17534" y="6299"/>
                  </a:lnTo>
                  <a:lnTo>
                    <a:pt x="17425" y="6095"/>
                  </a:lnTo>
                  <a:lnTo>
                    <a:pt x="17167" y="5659"/>
                  </a:lnTo>
                  <a:lnTo>
                    <a:pt x="16894" y="5251"/>
                  </a:lnTo>
                  <a:lnTo>
                    <a:pt x="16582" y="4843"/>
                  </a:lnTo>
                  <a:lnTo>
                    <a:pt x="16269" y="4462"/>
                  </a:lnTo>
                  <a:lnTo>
                    <a:pt x="15915" y="4081"/>
                  </a:lnTo>
                  <a:lnTo>
                    <a:pt x="15561" y="3714"/>
                  </a:lnTo>
                  <a:lnTo>
                    <a:pt x="15194" y="3360"/>
                  </a:lnTo>
                  <a:lnTo>
                    <a:pt x="14813" y="3034"/>
                  </a:lnTo>
                  <a:lnTo>
                    <a:pt x="14432" y="2708"/>
                  </a:lnTo>
                  <a:lnTo>
                    <a:pt x="14038" y="2395"/>
                  </a:lnTo>
                  <a:lnTo>
                    <a:pt x="13657" y="2109"/>
                  </a:lnTo>
                  <a:lnTo>
                    <a:pt x="13263" y="1823"/>
                  </a:lnTo>
                  <a:lnTo>
                    <a:pt x="12882" y="1565"/>
                  </a:lnTo>
                  <a:lnTo>
                    <a:pt x="12514" y="1320"/>
                  </a:lnTo>
                  <a:lnTo>
                    <a:pt x="12147" y="1089"/>
                  </a:lnTo>
                  <a:lnTo>
                    <a:pt x="11875" y="912"/>
                  </a:lnTo>
                  <a:lnTo>
                    <a:pt x="11589" y="762"/>
                  </a:lnTo>
                  <a:lnTo>
                    <a:pt x="11304" y="626"/>
                  </a:lnTo>
                  <a:lnTo>
                    <a:pt x="11005" y="504"/>
                  </a:lnTo>
                  <a:lnTo>
                    <a:pt x="10705" y="395"/>
                  </a:lnTo>
                  <a:lnTo>
                    <a:pt x="10392" y="300"/>
                  </a:lnTo>
                  <a:lnTo>
                    <a:pt x="10093" y="205"/>
                  </a:lnTo>
                  <a:lnTo>
                    <a:pt x="9780" y="137"/>
                  </a:lnTo>
                  <a:lnTo>
                    <a:pt x="9467" y="82"/>
                  </a:lnTo>
                  <a:lnTo>
                    <a:pt x="9141" y="41"/>
                  </a:lnTo>
                  <a:lnTo>
                    <a:pt x="8828" y="14"/>
                  </a:lnTo>
                  <a:lnTo>
                    <a:pt x="8502" y="1"/>
                  </a:lnTo>
                  <a:close/>
                </a:path>
              </a:pathLst>
            </a:custGeom>
            <a:solidFill>
              <a:srgbClr val="F3A6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7981808" y="1452624"/>
              <a:ext cx="226306" cy="261160"/>
            </a:xfrm>
            <a:custGeom>
              <a:rect b="b" l="l" r="r" t="t"/>
              <a:pathLst>
                <a:path extrusionOk="0" h="8557" w="7415">
                  <a:moveTo>
                    <a:pt x="5047" y="0"/>
                  </a:moveTo>
                  <a:lnTo>
                    <a:pt x="1" y="3347"/>
                  </a:lnTo>
                  <a:lnTo>
                    <a:pt x="314" y="3972"/>
                  </a:lnTo>
                  <a:lnTo>
                    <a:pt x="355" y="4040"/>
                  </a:lnTo>
                  <a:lnTo>
                    <a:pt x="355" y="4054"/>
                  </a:lnTo>
                  <a:lnTo>
                    <a:pt x="599" y="4503"/>
                  </a:lnTo>
                  <a:lnTo>
                    <a:pt x="899" y="5033"/>
                  </a:lnTo>
                  <a:lnTo>
                    <a:pt x="1143" y="5455"/>
                  </a:lnTo>
                  <a:lnTo>
                    <a:pt x="1375" y="5849"/>
                  </a:lnTo>
                  <a:lnTo>
                    <a:pt x="1837" y="6570"/>
                  </a:lnTo>
                  <a:lnTo>
                    <a:pt x="2082" y="6924"/>
                  </a:lnTo>
                  <a:lnTo>
                    <a:pt x="2341" y="7278"/>
                  </a:lnTo>
                  <a:lnTo>
                    <a:pt x="2599" y="7631"/>
                  </a:lnTo>
                  <a:lnTo>
                    <a:pt x="2857" y="7958"/>
                  </a:lnTo>
                  <a:lnTo>
                    <a:pt x="3129" y="8271"/>
                  </a:lnTo>
                  <a:lnTo>
                    <a:pt x="3402" y="8556"/>
                  </a:lnTo>
                  <a:lnTo>
                    <a:pt x="3782" y="8407"/>
                  </a:lnTo>
                  <a:lnTo>
                    <a:pt x="4150" y="8257"/>
                  </a:lnTo>
                  <a:lnTo>
                    <a:pt x="4503" y="8094"/>
                  </a:lnTo>
                  <a:lnTo>
                    <a:pt x="4843" y="7917"/>
                  </a:lnTo>
                  <a:lnTo>
                    <a:pt x="5156" y="7740"/>
                  </a:lnTo>
                  <a:lnTo>
                    <a:pt x="5469" y="7563"/>
                  </a:lnTo>
                  <a:lnTo>
                    <a:pt x="5741" y="7373"/>
                  </a:lnTo>
                  <a:lnTo>
                    <a:pt x="6013" y="7182"/>
                  </a:lnTo>
                  <a:lnTo>
                    <a:pt x="6258" y="6978"/>
                  </a:lnTo>
                  <a:lnTo>
                    <a:pt x="6489" y="6774"/>
                  </a:lnTo>
                  <a:lnTo>
                    <a:pt x="6693" y="6557"/>
                  </a:lnTo>
                  <a:lnTo>
                    <a:pt x="6884" y="6326"/>
                  </a:lnTo>
                  <a:lnTo>
                    <a:pt x="7047" y="6094"/>
                  </a:lnTo>
                  <a:lnTo>
                    <a:pt x="7197" y="5849"/>
                  </a:lnTo>
                  <a:lnTo>
                    <a:pt x="7319" y="5605"/>
                  </a:lnTo>
                  <a:lnTo>
                    <a:pt x="7414" y="5346"/>
                  </a:lnTo>
                  <a:lnTo>
                    <a:pt x="7319" y="5224"/>
                  </a:lnTo>
                  <a:lnTo>
                    <a:pt x="7061" y="4884"/>
                  </a:lnTo>
                  <a:lnTo>
                    <a:pt x="6884" y="4639"/>
                  </a:lnTo>
                  <a:lnTo>
                    <a:pt x="6693" y="4353"/>
                  </a:lnTo>
                  <a:lnTo>
                    <a:pt x="6489" y="4013"/>
                  </a:lnTo>
                  <a:lnTo>
                    <a:pt x="6272" y="3659"/>
                  </a:lnTo>
                  <a:lnTo>
                    <a:pt x="6054" y="3265"/>
                  </a:lnTo>
                  <a:lnTo>
                    <a:pt x="5836" y="2843"/>
                  </a:lnTo>
                  <a:lnTo>
                    <a:pt x="5632" y="2394"/>
                  </a:lnTo>
                  <a:lnTo>
                    <a:pt x="5456" y="1945"/>
                  </a:lnTo>
                  <a:lnTo>
                    <a:pt x="5306" y="1469"/>
                  </a:lnTo>
                  <a:lnTo>
                    <a:pt x="5238" y="1225"/>
                  </a:lnTo>
                  <a:lnTo>
                    <a:pt x="5183" y="980"/>
                  </a:lnTo>
                  <a:lnTo>
                    <a:pt x="5129" y="735"/>
                  </a:lnTo>
                  <a:lnTo>
                    <a:pt x="5088" y="490"/>
                  </a:lnTo>
                  <a:lnTo>
                    <a:pt x="5061" y="245"/>
                  </a:lnTo>
                  <a:lnTo>
                    <a:pt x="5047" y="0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7991361" y="1547696"/>
              <a:ext cx="54020" cy="83472"/>
            </a:xfrm>
            <a:custGeom>
              <a:rect b="b" l="l" r="r" t="t"/>
              <a:pathLst>
                <a:path extrusionOk="0" h="2735" w="1770">
                  <a:moveTo>
                    <a:pt x="1769" y="0"/>
                  </a:moveTo>
                  <a:lnTo>
                    <a:pt x="1" y="857"/>
                  </a:lnTo>
                  <a:lnTo>
                    <a:pt x="42" y="925"/>
                  </a:lnTo>
                  <a:lnTo>
                    <a:pt x="42" y="939"/>
                  </a:lnTo>
                  <a:lnTo>
                    <a:pt x="286" y="1388"/>
                  </a:lnTo>
                  <a:lnTo>
                    <a:pt x="586" y="1918"/>
                  </a:lnTo>
                  <a:lnTo>
                    <a:pt x="830" y="2340"/>
                  </a:lnTo>
                  <a:lnTo>
                    <a:pt x="1062" y="2734"/>
                  </a:lnTo>
                  <a:lnTo>
                    <a:pt x="1157" y="2530"/>
                  </a:lnTo>
                  <a:lnTo>
                    <a:pt x="1252" y="2326"/>
                  </a:lnTo>
                  <a:lnTo>
                    <a:pt x="1334" y="2095"/>
                  </a:lnTo>
                  <a:lnTo>
                    <a:pt x="1402" y="1877"/>
                  </a:lnTo>
                  <a:lnTo>
                    <a:pt x="1524" y="1429"/>
                  </a:lnTo>
                  <a:lnTo>
                    <a:pt x="1619" y="993"/>
                  </a:lnTo>
                  <a:lnTo>
                    <a:pt x="1687" y="612"/>
                  </a:lnTo>
                  <a:lnTo>
                    <a:pt x="1728" y="300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7843580" y="1269532"/>
              <a:ext cx="367858" cy="345425"/>
            </a:xfrm>
            <a:custGeom>
              <a:rect b="b" l="l" r="r" t="t"/>
              <a:pathLst>
                <a:path extrusionOk="0" h="11318" w="12053">
                  <a:moveTo>
                    <a:pt x="8570" y="1"/>
                  </a:moveTo>
                  <a:lnTo>
                    <a:pt x="8175" y="14"/>
                  </a:lnTo>
                  <a:lnTo>
                    <a:pt x="7781" y="41"/>
                  </a:lnTo>
                  <a:lnTo>
                    <a:pt x="7359" y="82"/>
                  </a:lnTo>
                  <a:lnTo>
                    <a:pt x="6924" y="150"/>
                  </a:lnTo>
                  <a:lnTo>
                    <a:pt x="6475" y="232"/>
                  </a:lnTo>
                  <a:lnTo>
                    <a:pt x="6026" y="327"/>
                  </a:lnTo>
                  <a:lnTo>
                    <a:pt x="5591" y="436"/>
                  </a:lnTo>
                  <a:lnTo>
                    <a:pt x="5142" y="545"/>
                  </a:lnTo>
                  <a:lnTo>
                    <a:pt x="4285" y="790"/>
                  </a:lnTo>
                  <a:lnTo>
                    <a:pt x="3510" y="1034"/>
                  </a:lnTo>
                  <a:lnTo>
                    <a:pt x="2830" y="1266"/>
                  </a:lnTo>
                  <a:lnTo>
                    <a:pt x="2680" y="1334"/>
                  </a:lnTo>
                  <a:lnTo>
                    <a:pt x="2530" y="1388"/>
                  </a:lnTo>
                  <a:lnTo>
                    <a:pt x="2394" y="1470"/>
                  </a:lnTo>
                  <a:lnTo>
                    <a:pt x="2258" y="1551"/>
                  </a:lnTo>
                  <a:lnTo>
                    <a:pt x="2136" y="1633"/>
                  </a:lnTo>
                  <a:lnTo>
                    <a:pt x="2013" y="1742"/>
                  </a:lnTo>
                  <a:lnTo>
                    <a:pt x="1891" y="1837"/>
                  </a:lnTo>
                  <a:lnTo>
                    <a:pt x="1796" y="1946"/>
                  </a:lnTo>
                  <a:lnTo>
                    <a:pt x="1687" y="2068"/>
                  </a:lnTo>
                  <a:lnTo>
                    <a:pt x="1592" y="2191"/>
                  </a:lnTo>
                  <a:lnTo>
                    <a:pt x="1510" y="2313"/>
                  </a:lnTo>
                  <a:lnTo>
                    <a:pt x="1428" y="2449"/>
                  </a:lnTo>
                  <a:lnTo>
                    <a:pt x="1360" y="2599"/>
                  </a:lnTo>
                  <a:lnTo>
                    <a:pt x="1292" y="2735"/>
                  </a:lnTo>
                  <a:lnTo>
                    <a:pt x="1252" y="2884"/>
                  </a:lnTo>
                  <a:lnTo>
                    <a:pt x="1211" y="3034"/>
                  </a:lnTo>
                  <a:lnTo>
                    <a:pt x="1143" y="3333"/>
                  </a:lnTo>
                  <a:lnTo>
                    <a:pt x="1075" y="3632"/>
                  </a:lnTo>
                  <a:lnTo>
                    <a:pt x="1034" y="3945"/>
                  </a:lnTo>
                  <a:lnTo>
                    <a:pt x="993" y="4272"/>
                  </a:lnTo>
                  <a:lnTo>
                    <a:pt x="925" y="4938"/>
                  </a:lnTo>
                  <a:lnTo>
                    <a:pt x="898" y="5618"/>
                  </a:lnTo>
                  <a:lnTo>
                    <a:pt x="14" y="7183"/>
                  </a:lnTo>
                  <a:lnTo>
                    <a:pt x="0" y="7210"/>
                  </a:lnTo>
                  <a:lnTo>
                    <a:pt x="0" y="7251"/>
                  </a:lnTo>
                  <a:lnTo>
                    <a:pt x="27" y="7292"/>
                  </a:lnTo>
                  <a:lnTo>
                    <a:pt x="68" y="7319"/>
                  </a:lnTo>
                  <a:lnTo>
                    <a:pt x="163" y="7387"/>
                  </a:lnTo>
                  <a:lnTo>
                    <a:pt x="313" y="7441"/>
                  </a:lnTo>
                  <a:lnTo>
                    <a:pt x="476" y="7496"/>
                  </a:lnTo>
                  <a:lnTo>
                    <a:pt x="640" y="7536"/>
                  </a:lnTo>
                  <a:lnTo>
                    <a:pt x="939" y="7604"/>
                  </a:lnTo>
                  <a:lnTo>
                    <a:pt x="980" y="8026"/>
                  </a:lnTo>
                  <a:lnTo>
                    <a:pt x="1129" y="9237"/>
                  </a:lnTo>
                  <a:lnTo>
                    <a:pt x="1238" y="9808"/>
                  </a:lnTo>
                  <a:lnTo>
                    <a:pt x="1292" y="10012"/>
                  </a:lnTo>
                  <a:lnTo>
                    <a:pt x="1347" y="10216"/>
                  </a:lnTo>
                  <a:lnTo>
                    <a:pt x="1401" y="10393"/>
                  </a:lnTo>
                  <a:lnTo>
                    <a:pt x="1469" y="10556"/>
                  </a:lnTo>
                  <a:lnTo>
                    <a:pt x="1537" y="10692"/>
                  </a:lnTo>
                  <a:lnTo>
                    <a:pt x="1619" y="10828"/>
                  </a:lnTo>
                  <a:lnTo>
                    <a:pt x="1687" y="10937"/>
                  </a:lnTo>
                  <a:lnTo>
                    <a:pt x="1782" y="11032"/>
                  </a:lnTo>
                  <a:lnTo>
                    <a:pt x="1864" y="11114"/>
                  </a:lnTo>
                  <a:lnTo>
                    <a:pt x="1959" y="11182"/>
                  </a:lnTo>
                  <a:lnTo>
                    <a:pt x="2068" y="11236"/>
                  </a:lnTo>
                  <a:lnTo>
                    <a:pt x="2163" y="11277"/>
                  </a:lnTo>
                  <a:lnTo>
                    <a:pt x="2272" y="11304"/>
                  </a:lnTo>
                  <a:lnTo>
                    <a:pt x="2394" y="11318"/>
                  </a:lnTo>
                  <a:lnTo>
                    <a:pt x="2517" y="11318"/>
                  </a:lnTo>
                  <a:lnTo>
                    <a:pt x="2639" y="11304"/>
                  </a:lnTo>
                  <a:lnTo>
                    <a:pt x="2762" y="11291"/>
                  </a:lnTo>
                  <a:lnTo>
                    <a:pt x="2911" y="11250"/>
                  </a:lnTo>
                  <a:lnTo>
                    <a:pt x="3265" y="11127"/>
                  </a:lnTo>
                  <a:lnTo>
                    <a:pt x="3700" y="10951"/>
                  </a:lnTo>
                  <a:lnTo>
                    <a:pt x="4190" y="10719"/>
                  </a:lnTo>
                  <a:lnTo>
                    <a:pt x="4734" y="10447"/>
                  </a:lnTo>
                  <a:lnTo>
                    <a:pt x="5332" y="10134"/>
                  </a:lnTo>
                  <a:lnTo>
                    <a:pt x="5945" y="9794"/>
                  </a:lnTo>
                  <a:lnTo>
                    <a:pt x="6584" y="9414"/>
                  </a:lnTo>
                  <a:lnTo>
                    <a:pt x="7237" y="9019"/>
                  </a:lnTo>
                  <a:lnTo>
                    <a:pt x="7876" y="8611"/>
                  </a:lnTo>
                  <a:lnTo>
                    <a:pt x="8515" y="8189"/>
                  </a:lnTo>
                  <a:lnTo>
                    <a:pt x="9128" y="7754"/>
                  </a:lnTo>
                  <a:lnTo>
                    <a:pt x="9699" y="7332"/>
                  </a:lnTo>
                  <a:lnTo>
                    <a:pt x="10243" y="6911"/>
                  </a:lnTo>
                  <a:lnTo>
                    <a:pt x="10719" y="6489"/>
                  </a:lnTo>
                  <a:lnTo>
                    <a:pt x="10937" y="6285"/>
                  </a:lnTo>
                  <a:lnTo>
                    <a:pt x="11127" y="6095"/>
                  </a:lnTo>
                  <a:lnTo>
                    <a:pt x="11304" y="5891"/>
                  </a:lnTo>
                  <a:lnTo>
                    <a:pt x="11467" y="5686"/>
                  </a:lnTo>
                  <a:lnTo>
                    <a:pt x="11603" y="5482"/>
                  </a:lnTo>
                  <a:lnTo>
                    <a:pt x="11726" y="5265"/>
                  </a:lnTo>
                  <a:lnTo>
                    <a:pt x="11821" y="5034"/>
                  </a:lnTo>
                  <a:lnTo>
                    <a:pt x="11902" y="4816"/>
                  </a:lnTo>
                  <a:lnTo>
                    <a:pt x="11970" y="4585"/>
                  </a:lnTo>
                  <a:lnTo>
                    <a:pt x="12011" y="4353"/>
                  </a:lnTo>
                  <a:lnTo>
                    <a:pt x="12039" y="4109"/>
                  </a:lnTo>
                  <a:lnTo>
                    <a:pt x="12052" y="3877"/>
                  </a:lnTo>
                  <a:lnTo>
                    <a:pt x="12052" y="3646"/>
                  </a:lnTo>
                  <a:lnTo>
                    <a:pt x="12039" y="3401"/>
                  </a:lnTo>
                  <a:lnTo>
                    <a:pt x="11998" y="3170"/>
                  </a:lnTo>
                  <a:lnTo>
                    <a:pt x="11957" y="2939"/>
                  </a:lnTo>
                  <a:lnTo>
                    <a:pt x="11889" y="2708"/>
                  </a:lnTo>
                  <a:lnTo>
                    <a:pt x="11821" y="2490"/>
                  </a:lnTo>
                  <a:lnTo>
                    <a:pt x="11739" y="2259"/>
                  </a:lnTo>
                  <a:lnTo>
                    <a:pt x="11630" y="2055"/>
                  </a:lnTo>
                  <a:lnTo>
                    <a:pt x="11522" y="1837"/>
                  </a:lnTo>
                  <a:lnTo>
                    <a:pt x="11399" y="1633"/>
                  </a:lnTo>
                  <a:lnTo>
                    <a:pt x="11263" y="1442"/>
                  </a:lnTo>
                  <a:lnTo>
                    <a:pt x="11127" y="1266"/>
                  </a:lnTo>
                  <a:lnTo>
                    <a:pt x="10978" y="1089"/>
                  </a:lnTo>
                  <a:lnTo>
                    <a:pt x="10814" y="926"/>
                  </a:lnTo>
                  <a:lnTo>
                    <a:pt x="10637" y="762"/>
                  </a:lnTo>
                  <a:lnTo>
                    <a:pt x="10461" y="626"/>
                  </a:lnTo>
                  <a:lnTo>
                    <a:pt x="10284" y="490"/>
                  </a:lnTo>
                  <a:lnTo>
                    <a:pt x="10080" y="381"/>
                  </a:lnTo>
                  <a:lnTo>
                    <a:pt x="9889" y="286"/>
                  </a:lnTo>
                  <a:lnTo>
                    <a:pt x="9672" y="191"/>
                  </a:lnTo>
                  <a:lnTo>
                    <a:pt x="9468" y="123"/>
                  </a:lnTo>
                  <a:lnTo>
                    <a:pt x="9250" y="69"/>
                  </a:lnTo>
                  <a:lnTo>
                    <a:pt x="9087" y="41"/>
                  </a:lnTo>
                  <a:lnTo>
                    <a:pt x="8924" y="28"/>
                  </a:lnTo>
                  <a:lnTo>
                    <a:pt x="8570" y="1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7884661" y="1384106"/>
              <a:ext cx="54417" cy="32412"/>
            </a:xfrm>
            <a:custGeom>
              <a:rect b="b" l="l" r="r" t="t"/>
              <a:pathLst>
                <a:path extrusionOk="0" h="1062" w="1783">
                  <a:moveTo>
                    <a:pt x="463" y="1"/>
                  </a:moveTo>
                  <a:lnTo>
                    <a:pt x="314" y="15"/>
                  </a:lnTo>
                  <a:lnTo>
                    <a:pt x="150" y="42"/>
                  </a:lnTo>
                  <a:lnTo>
                    <a:pt x="123" y="55"/>
                  </a:lnTo>
                  <a:lnTo>
                    <a:pt x="82" y="83"/>
                  </a:lnTo>
                  <a:lnTo>
                    <a:pt x="28" y="137"/>
                  </a:lnTo>
                  <a:lnTo>
                    <a:pt x="14" y="219"/>
                  </a:lnTo>
                  <a:lnTo>
                    <a:pt x="1" y="259"/>
                  </a:lnTo>
                  <a:lnTo>
                    <a:pt x="14" y="300"/>
                  </a:lnTo>
                  <a:lnTo>
                    <a:pt x="28" y="341"/>
                  </a:lnTo>
                  <a:lnTo>
                    <a:pt x="55" y="368"/>
                  </a:lnTo>
                  <a:lnTo>
                    <a:pt x="110" y="423"/>
                  </a:lnTo>
                  <a:lnTo>
                    <a:pt x="178" y="450"/>
                  </a:lnTo>
                  <a:lnTo>
                    <a:pt x="219" y="450"/>
                  </a:lnTo>
                  <a:lnTo>
                    <a:pt x="259" y="436"/>
                  </a:lnTo>
                  <a:lnTo>
                    <a:pt x="395" y="409"/>
                  </a:lnTo>
                  <a:lnTo>
                    <a:pt x="640" y="409"/>
                  </a:lnTo>
                  <a:lnTo>
                    <a:pt x="749" y="436"/>
                  </a:lnTo>
                  <a:lnTo>
                    <a:pt x="844" y="463"/>
                  </a:lnTo>
                  <a:lnTo>
                    <a:pt x="939" y="504"/>
                  </a:lnTo>
                  <a:lnTo>
                    <a:pt x="1021" y="559"/>
                  </a:lnTo>
                  <a:lnTo>
                    <a:pt x="1103" y="613"/>
                  </a:lnTo>
                  <a:lnTo>
                    <a:pt x="1225" y="722"/>
                  </a:lnTo>
                  <a:lnTo>
                    <a:pt x="1320" y="831"/>
                  </a:lnTo>
                  <a:lnTo>
                    <a:pt x="1388" y="953"/>
                  </a:lnTo>
                  <a:lnTo>
                    <a:pt x="1429" y="1008"/>
                  </a:lnTo>
                  <a:lnTo>
                    <a:pt x="1470" y="1035"/>
                  </a:lnTo>
                  <a:lnTo>
                    <a:pt x="1524" y="1062"/>
                  </a:lnTo>
                  <a:lnTo>
                    <a:pt x="1633" y="1062"/>
                  </a:lnTo>
                  <a:lnTo>
                    <a:pt x="1674" y="1035"/>
                  </a:lnTo>
                  <a:lnTo>
                    <a:pt x="1701" y="1021"/>
                  </a:lnTo>
                  <a:lnTo>
                    <a:pt x="1728" y="980"/>
                  </a:lnTo>
                  <a:lnTo>
                    <a:pt x="1769" y="912"/>
                  </a:lnTo>
                  <a:lnTo>
                    <a:pt x="1783" y="844"/>
                  </a:lnTo>
                  <a:lnTo>
                    <a:pt x="1769" y="803"/>
                  </a:lnTo>
                  <a:lnTo>
                    <a:pt x="1756" y="763"/>
                  </a:lnTo>
                  <a:lnTo>
                    <a:pt x="1660" y="627"/>
                  </a:lnTo>
                  <a:lnTo>
                    <a:pt x="1538" y="477"/>
                  </a:lnTo>
                  <a:lnTo>
                    <a:pt x="1388" y="327"/>
                  </a:lnTo>
                  <a:lnTo>
                    <a:pt x="1293" y="259"/>
                  </a:lnTo>
                  <a:lnTo>
                    <a:pt x="1198" y="191"/>
                  </a:lnTo>
                  <a:lnTo>
                    <a:pt x="1089" y="137"/>
                  </a:lnTo>
                  <a:lnTo>
                    <a:pt x="980" y="83"/>
                  </a:lnTo>
                  <a:lnTo>
                    <a:pt x="858" y="42"/>
                  </a:lnTo>
                  <a:lnTo>
                    <a:pt x="735" y="15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7872636" y="1372905"/>
              <a:ext cx="49015" cy="109231"/>
            </a:xfrm>
            <a:custGeom>
              <a:rect b="b" l="l" r="r" t="t"/>
              <a:pathLst>
                <a:path extrusionOk="0" h="3579" w="1606">
                  <a:moveTo>
                    <a:pt x="817" y="177"/>
                  </a:moveTo>
                  <a:lnTo>
                    <a:pt x="871" y="205"/>
                  </a:lnTo>
                  <a:lnTo>
                    <a:pt x="939" y="232"/>
                  </a:lnTo>
                  <a:lnTo>
                    <a:pt x="993" y="286"/>
                  </a:lnTo>
                  <a:lnTo>
                    <a:pt x="1048" y="354"/>
                  </a:lnTo>
                  <a:lnTo>
                    <a:pt x="1102" y="422"/>
                  </a:lnTo>
                  <a:lnTo>
                    <a:pt x="1197" y="613"/>
                  </a:lnTo>
                  <a:lnTo>
                    <a:pt x="1293" y="844"/>
                  </a:lnTo>
                  <a:lnTo>
                    <a:pt x="1361" y="1116"/>
                  </a:lnTo>
                  <a:lnTo>
                    <a:pt x="1415" y="1429"/>
                  </a:lnTo>
                  <a:lnTo>
                    <a:pt x="1442" y="1769"/>
                  </a:lnTo>
                  <a:lnTo>
                    <a:pt x="1429" y="2123"/>
                  </a:lnTo>
                  <a:lnTo>
                    <a:pt x="1401" y="2435"/>
                  </a:lnTo>
                  <a:lnTo>
                    <a:pt x="1347" y="2708"/>
                  </a:lnTo>
                  <a:lnTo>
                    <a:pt x="1265" y="2952"/>
                  </a:lnTo>
                  <a:lnTo>
                    <a:pt x="1170" y="3143"/>
                  </a:lnTo>
                  <a:lnTo>
                    <a:pt x="1129" y="3224"/>
                  </a:lnTo>
                  <a:lnTo>
                    <a:pt x="1075" y="3279"/>
                  </a:lnTo>
                  <a:lnTo>
                    <a:pt x="1021" y="3333"/>
                  </a:lnTo>
                  <a:lnTo>
                    <a:pt x="966" y="3374"/>
                  </a:lnTo>
                  <a:lnTo>
                    <a:pt x="912" y="3401"/>
                  </a:lnTo>
                  <a:lnTo>
                    <a:pt x="857" y="3415"/>
                  </a:lnTo>
                  <a:lnTo>
                    <a:pt x="803" y="3401"/>
                  </a:lnTo>
                  <a:lnTo>
                    <a:pt x="749" y="3388"/>
                  </a:lnTo>
                  <a:lnTo>
                    <a:pt x="694" y="3360"/>
                  </a:lnTo>
                  <a:lnTo>
                    <a:pt x="640" y="3306"/>
                  </a:lnTo>
                  <a:lnTo>
                    <a:pt x="585" y="3252"/>
                  </a:lnTo>
                  <a:lnTo>
                    <a:pt x="531" y="3184"/>
                  </a:lnTo>
                  <a:lnTo>
                    <a:pt x="436" y="3020"/>
                  </a:lnTo>
                  <a:lnTo>
                    <a:pt x="340" y="2816"/>
                  </a:lnTo>
                  <a:lnTo>
                    <a:pt x="272" y="2572"/>
                  </a:lnTo>
                  <a:lnTo>
                    <a:pt x="218" y="2286"/>
                  </a:lnTo>
                  <a:lnTo>
                    <a:pt x="191" y="1973"/>
                  </a:lnTo>
                  <a:lnTo>
                    <a:pt x="177" y="1810"/>
                  </a:lnTo>
                  <a:lnTo>
                    <a:pt x="177" y="1769"/>
                  </a:lnTo>
                  <a:lnTo>
                    <a:pt x="191" y="1429"/>
                  </a:lnTo>
                  <a:lnTo>
                    <a:pt x="218" y="1116"/>
                  </a:lnTo>
                  <a:lnTo>
                    <a:pt x="272" y="844"/>
                  </a:lnTo>
                  <a:lnTo>
                    <a:pt x="354" y="613"/>
                  </a:lnTo>
                  <a:lnTo>
                    <a:pt x="436" y="436"/>
                  </a:lnTo>
                  <a:lnTo>
                    <a:pt x="490" y="354"/>
                  </a:lnTo>
                  <a:lnTo>
                    <a:pt x="544" y="286"/>
                  </a:lnTo>
                  <a:lnTo>
                    <a:pt x="599" y="245"/>
                  </a:lnTo>
                  <a:lnTo>
                    <a:pt x="653" y="205"/>
                  </a:lnTo>
                  <a:lnTo>
                    <a:pt x="708" y="177"/>
                  </a:lnTo>
                  <a:close/>
                  <a:moveTo>
                    <a:pt x="762" y="1"/>
                  </a:moveTo>
                  <a:lnTo>
                    <a:pt x="681" y="14"/>
                  </a:lnTo>
                  <a:lnTo>
                    <a:pt x="599" y="41"/>
                  </a:lnTo>
                  <a:lnTo>
                    <a:pt x="531" y="82"/>
                  </a:lnTo>
                  <a:lnTo>
                    <a:pt x="449" y="137"/>
                  </a:lnTo>
                  <a:lnTo>
                    <a:pt x="395" y="218"/>
                  </a:lnTo>
                  <a:lnTo>
                    <a:pt x="327" y="300"/>
                  </a:lnTo>
                  <a:lnTo>
                    <a:pt x="272" y="395"/>
                  </a:lnTo>
                  <a:lnTo>
                    <a:pt x="218" y="504"/>
                  </a:lnTo>
                  <a:lnTo>
                    <a:pt x="164" y="626"/>
                  </a:lnTo>
                  <a:lnTo>
                    <a:pt x="123" y="762"/>
                  </a:lnTo>
                  <a:lnTo>
                    <a:pt x="55" y="1062"/>
                  </a:lnTo>
                  <a:lnTo>
                    <a:pt x="14" y="1388"/>
                  </a:lnTo>
                  <a:lnTo>
                    <a:pt x="0" y="1728"/>
                  </a:lnTo>
                  <a:lnTo>
                    <a:pt x="0" y="1810"/>
                  </a:lnTo>
                  <a:lnTo>
                    <a:pt x="14" y="1905"/>
                  </a:lnTo>
                  <a:lnTo>
                    <a:pt x="41" y="2259"/>
                  </a:lnTo>
                  <a:lnTo>
                    <a:pt x="96" y="2572"/>
                  </a:lnTo>
                  <a:lnTo>
                    <a:pt x="177" y="2857"/>
                  </a:lnTo>
                  <a:lnTo>
                    <a:pt x="232" y="2993"/>
                  </a:lnTo>
                  <a:lnTo>
                    <a:pt x="286" y="3102"/>
                  </a:lnTo>
                  <a:lnTo>
                    <a:pt x="340" y="3211"/>
                  </a:lnTo>
                  <a:lnTo>
                    <a:pt x="408" y="3306"/>
                  </a:lnTo>
                  <a:lnTo>
                    <a:pt x="476" y="3388"/>
                  </a:lnTo>
                  <a:lnTo>
                    <a:pt x="544" y="3456"/>
                  </a:lnTo>
                  <a:lnTo>
                    <a:pt x="626" y="3510"/>
                  </a:lnTo>
                  <a:lnTo>
                    <a:pt x="694" y="3551"/>
                  </a:lnTo>
                  <a:lnTo>
                    <a:pt x="776" y="3578"/>
                  </a:lnTo>
                  <a:lnTo>
                    <a:pt x="857" y="3578"/>
                  </a:lnTo>
                  <a:lnTo>
                    <a:pt x="939" y="3565"/>
                  </a:lnTo>
                  <a:lnTo>
                    <a:pt x="1021" y="3537"/>
                  </a:lnTo>
                  <a:lnTo>
                    <a:pt x="1102" y="3496"/>
                  </a:lnTo>
                  <a:lnTo>
                    <a:pt x="1170" y="3428"/>
                  </a:lnTo>
                  <a:lnTo>
                    <a:pt x="1238" y="3360"/>
                  </a:lnTo>
                  <a:lnTo>
                    <a:pt x="1306" y="3265"/>
                  </a:lnTo>
                  <a:lnTo>
                    <a:pt x="1361" y="3156"/>
                  </a:lnTo>
                  <a:lnTo>
                    <a:pt x="1415" y="3048"/>
                  </a:lnTo>
                  <a:lnTo>
                    <a:pt x="1456" y="2925"/>
                  </a:lnTo>
                  <a:lnTo>
                    <a:pt x="1497" y="2776"/>
                  </a:lnTo>
                  <a:lnTo>
                    <a:pt x="1537" y="2626"/>
                  </a:lnTo>
                  <a:lnTo>
                    <a:pt x="1565" y="2476"/>
                  </a:lnTo>
                  <a:lnTo>
                    <a:pt x="1592" y="2313"/>
                  </a:lnTo>
                  <a:lnTo>
                    <a:pt x="1605" y="2136"/>
                  </a:lnTo>
                  <a:lnTo>
                    <a:pt x="1605" y="1959"/>
                  </a:lnTo>
                  <a:lnTo>
                    <a:pt x="1605" y="1769"/>
                  </a:lnTo>
                  <a:lnTo>
                    <a:pt x="1605" y="1579"/>
                  </a:lnTo>
                  <a:lnTo>
                    <a:pt x="1578" y="1402"/>
                  </a:lnTo>
                  <a:lnTo>
                    <a:pt x="1565" y="1238"/>
                  </a:lnTo>
                  <a:lnTo>
                    <a:pt x="1524" y="1062"/>
                  </a:lnTo>
                  <a:lnTo>
                    <a:pt x="1483" y="912"/>
                  </a:lnTo>
                  <a:lnTo>
                    <a:pt x="1442" y="762"/>
                  </a:lnTo>
                  <a:lnTo>
                    <a:pt x="1401" y="626"/>
                  </a:lnTo>
                  <a:lnTo>
                    <a:pt x="1347" y="504"/>
                  </a:lnTo>
                  <a:lnTo>
                    <a:pt x="1279" y="395"/>
                  </a:lnTo>
                  <a:lnTo>
                    <a:pt x="1211" y="286"/>
                  </a:lnTo>
                  <a:lnTo>
                    <a:pt x="1143" y="205"/>
                  </a:lnTo>
                  <a:lnTo>
                    <a:pt x="1075" y="137"/>
                  </a:lnTo>
                  <a:lnTo>
                    <a:pt x="1007" y="69"/>
                  </a:lnTo>
                  <a:lnTo>
                    <a:pt x="925" y="28"/>
                  </a:lnTo>
                  <a:lnTo>
                    <a:pt x="844" y="1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7866410" y="1425644"/>
              <a:ext cx="12055" cy="7905"/>
            </a:xfrm>
            <a:custGeom>
              <a:rect b="b" l="l" r="r" t="t"/>
              <a:pathLst>
                <a:path extrusionOk="0" h="259" w="395">
                  <a:moveTo>
                    <a:pt x="204" y="0"/>
                  </a:moveTo>
                  <a:lnTo>
                    <a:pt x="164" y="14"/>
                  </a:lnTo>
                  <a:lnTo>
                    <a:pt x="123" y="41"/>
                  </a:lnTo>
                  <a:lnTo>
                    <a:pt x="68" y="68"/>
                  </a:lnTo>
                  <a:lnTo>
                    <a:pt x="28" y="123"/>
                  </a:lnTo>
                  <a:lnTo>
                    <a:pt x="0" y="150"/>
                  </a:lnTo>
                  <a:lnTo>
                    <a:pt x="0" y="177"/>
                  </a:lnTo>
                  <a:lnTo>
                    <a:pt x="14" y="218"/>
                  </a:lnTo>
                  <a:lnTo>
                    <a:pt x="41" y="245"/>
                  </a:lnTo>
                  <a:lnTo>
                    <a:pt x="68" y="259"/>
                  </a:lnTo>
                  <a:lnTo>
                    <a:pt x="96" y="259"/>
                  </a:lnTo>
                  <a:lnTo>
                    <a:pt x="123" y="245"/>
                  </a:lnTo>
                  <a:lnTo>
                    <a:pt x="150" y="231"/>
                  </a:lnTo>
                  <a:lnTo>
                    <a:pt x="191" y="204"/>
                  </a:lnTo>
                  <a:lnTo>
                    <a:pt x="218" y="177"/>
                  </a:lnTo>
                  <a:lnTo>
                    <a:pt x="272" y="177"/>
                  </a:lnTo>
                  <a:lnTo>
                    <a:pt x="313" y="191"/>
                  </a:lnTo>
                  <a:lnTo>
                    <a:pt x="340" y="218"/>
                  </a:lnTo>
                  <a:lnTo>
                    <a:pt x="368" y="245"/>
                  </a:lnTo>
                  <a:lnTo>
                    <a:pt x="395" y="245"/>
                  </a:lnTo>
                  <a:lnTo>
                    <a:pt x="381" y="82"/>
                  </a:lnTo>
                  <a:lnTo>
                    <a:pt x="381" y="41"/>
                  </a:lnTo>
                  <a:lnTo>
                    <a:pt x="313" y="14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7916219" y="1400312"/>
              <a:ext cx="92628" cy="23684"/>
            </a:xfrm>
            <a:custGeom>
              <a:rect b="b" l="l" r="r" t="t"/>
              <a:pathLst>
                <a:path extrusionOk="0" h="776" w="3035">
                  <a:moveTo>
                    <a:pt x="3034" y="0"/>
                  </a:moveTo>
                  <a:lnTo>
                    <a:pt x="82" y="613"/>
                  </a:lnTo>
                  <a:lnTo>
                    <a:pt x="55" y="626"/>
                  </a:lnTo>
                  <a:lnTo>
                    <a:pt x="28" y="640"/>
                  </a:lnTo>
                  <a:lnTo>
                    <a:pt x="1" y="667"/>
                  </a:lnTo>
                  <a:lnTo>
                    <a:pt x="1" y="694"/>
                  </a:lnTo>
                  <a:lnTo>
                    <a:pt x="14" y="735"/>
                  </a:lnTo>
                  <a:lnTo>
                    <a:pt x="28" y="762"/>
                  </a:lnTo>
                  <a:lnTo>
                    <a:pt x="55" y="776"/>
                  </a:lnTo>
                  <a:lnTo>
                    <a:pt x="96" y="776"/>
                  </a:lnTo>
                  <a:lnTo>
                    <a:pt x="2925" y="150"/>
                  </a:lnTo>
                  <a:lnTo>
                    <a:pt x="2939" y="109"/>
                  </a:lnTo>
                  <a:lnTo>
                    <a:pt x="2980" y="68"/>
                  </a:lnTo>
                  <a:lnTo>
                    <a:pt x="3007" y="41"/>
                  </a:lnTo>
                  <a:lnTo>
                    <a:pt x="3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7883013" y="1518640"/>
              <a:ext cx="39890" cy="22432"/>
            </a:xfrm>
            <a:custGeom>
              <a:rect b="b" l="l" r="r" t="t"/>
              <a:pathLst>
                <a:path extrusionOk="0" h="735" w="1307">
                  <a:moveTo>
                    <a:pt x="1157" y="0"/>
                  </a:moveTo>
                  <a:lnTo>
                    <a:pt x="1116" y="14"/>
                  </a:lnTo>
                  <a:lnTo>
                    <a:pt x="1075" y="55"/>
                  </a:lnTo>
                  <a:lnTo>
                    <a:pt x="1007" y="136"/>
                  </a:lnTo>
                  <a:lnTo>
                    <a:pt x="925" y="218"/>
                  </a:lnTo>
                  <a:lnTo>
                    <a:pt x="817" y="299"/>
                  </a:lnTo>
                  <a:lnTo>
                    <a:pt x="681" y="381"/>
                  </a:lnTo>
                  <a:lnTo>
                    <a:pt x="613" y="422"/>
                  </a:lnTo>
                  <a:lnTo>
                    <a:pt x="531" y="449"/>
                  </a:lnTo>
                  <a:lnTo>
                    <a:pt x="449" y="463"/>
                  </a:lnTo>
                  <a:lnTo>
                    <a:pt x="354" y="476"/>
                  </a:lnTo>
                  <a:lnTo>
                    <a:pt x="259" y="476"/>
                  </a:lnTo>
                  <a:lnTo>
                    <a:pt x="150" y="463"/>
                  </a:lnTo>
                  <a:lnTo>
                    <a:pt x="96" y="463"/>
                  </a:lnTo>
                  <a:lnTo>
                    <a:pt x="55" y="490"/>
                  </a:lnTo>
                  <a:lnTo>
                    <a:pt x="14" y="517"/>
                  </a:lnTo>
                  <a:lnTo>
                    <a:pt x="0" y="571"/>
                  </a:lnTo>
                  <a:lnTo>
                    <a:pt x="0" y="612"/>
                  </a:lnTo>
                  <a:lnTo>
                    <a:pt x="14" y="667"/>
                  </a:lnTo>
                  <a:lnTo>
                    <a:pt x="55" y="694"/>
                  </a:lnTo>
                  <a:lnTo>
                    <a:pt x="109" y="721"/>
                  </a:lnTo>
                  <a:lnTo>
                    <a:pt x="204" y="735"/>
                  </a:lnTo>
                  <a:lnTo>
                    <a:pt x="409" y="735"/>
                  </a:lnTo>
                  <a:lnTo>
                    <a:pt x="517" y="707"/>
                  </a:lnTo>
                  <a:lnTo>
                    <a:pt x="613" y="694"/>
                  </a:lnTo>
                  <a:lnTo>
                    <a:pt x="708" y="653"/>
                  </a:lnTo>
                  <a:lnTo>
                    <a:pt x="885" y="571"/>
                  </a:lnTo>
                  <a:lnTo>
                    <a:pt x="1021" y="476"/>
                  </a:lnTo>
                  <a:lnTo>
                    <a:pt x="1129" y="381"/>
                  </a:lnTo>
                  <a:lnTo>
                    <a:pt x="1211" y="286"/>
                  </a:lnTo>
                  <a:lnTo>
                    <a:pt x="1293" y="191"/>
                  </a:lnTo>
                  <a:lnTo>
                    <a:pt x="1306" y="150"/>
                  </a:lnTo>
                  <a:lnTo>
                    <a:pt x="1306" y="95"/>
                  </a:lnTo>
                  <a:lnTo>
                    <a:pt x="1293" y="55"/>
                  </a:lnTo>
                  <a:lnTo>
                    <a:pt x="1252" y="14"/>
                  </a:lnTo>
                  <a:lnTo>
                    <a:pt x="1211" y="0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7919973" y="1467579"/>
              <a:ext cx="61864" cy="34060"/>
            </a:xfrm>
            <a:custGeom>
              <a:rect b="b" l="l" r="r" t="t"/>
              <a:pathLst>
                <a:path extrusionOk="0" h="1116" w="2027">
                  <a:moveTo>
                    <a:pt x="1292" y="0"/>
                  </a:moveTo>
                  <a:lnTo>
                    <a:pt x="1102" y="14"/>
                  </a:lnTo>
                  <a:lnTo>
                    <a:pt x="898" y="41"/>
                  </a:lnTo>
                  <a:lnTo>
                    <a:pt x="694" y="109"/>
                  </a:lnTo>
                  <a:lnTo>
                    <a:pt x="503" y="177"/>
                  </a:lnTo>
                  <a:lnTo>
                    <a:pt x="354" y="258"/>
                  </a:lnTo>
                  <a:lnTo>
                    <a:pt x="218" y="354"/>
                  </a:lnTo>
                  <a:lnTo>
                    <a:pt x="109" y="463"/>
                  </a:lnTo>
                  <a:lnTo>
                    <a:pt x="41" y="571"/>
                  </a:lnTo>
                  <a:lnTo>
                    <a:pt x="14" y="626"/>
                  </a:lnTo>
                  <a:lnTo>
                    <a:pt x="0" y="680"/>
                  </a:lnTo>
                  <a:lnTo>
                    <a:pt x="0" y="735"/>
                  </a:lnTo>
                  <a:lnTo>
                    <a:pt x="0" y="789"/>
                  </a:lnTo>
                  <a:lnTo>
                    <a:pt x="27" y="843"/>
                  </a:lnTo>
                  <a:lnTo>
                    <a:pt x="54" y="884"/>
                  </a:lnTo>
                  <a:lnTo>
                    <a:pt x="82" y="939"/>
                  </a:lnTo>
                  <a:lnTo>
                    <a:pt x="136" y="966"/>
                  </a:lnTo>
                  <a:lnTo>
                    <a:pt x="245" y="1034"/>
                  </a:lnTo>
                  <a:lnTo>
                    <a:pt x="381" y="1088"/>
                  </a:lnTo>
                  <a:lnTo>
                    <a:pt x="544" y="1115"/>
                  </a:lnTo>
                  <a:lnTo>
                    <a:pt x="735" y="1115"/>
                  </a:lnTo>
                  <a:lnTo>
                    <a:pt x="925" y="1102"/>
                  </a:lnTo>
                  <a:lnTo>
                    <a:pt x="1129" y="1075"/>
                  </a:lnTo>
                  <a:lnTo>
                    <a:pt x="1333" y="1020"/>
                  </a:lnTo>
                  <a:lnTo>
                    <a:pt x="1510" y="939"/>
                  </a:lnTo>
                  <a:lnTo>
                    <a:pt x="1673" y="857"/>
                  </a:lnTo>
                  <a:lnTo>
                    <a:pt x="1809" y="762"/>
                  </a:lnTo>
                  <a:lnTo>
                    <a:pt x="1904" y="653"/>
                  </a:lnTo>
                  <a:lnTo>
                    <a:pt x="1986" y="544"/>
                  </a:lnTo>
                  <a:lnTo>
                    <a:pt x="2013" y="490"/>
                  </a:lnTo>
                  <a:lnTo>
                    <a:pt x="2013" y="435"/>
                  </a:lnTo>
                  <a:lnTo>
                    <a:pt x="2027" y="381"/>
                  </a:lnTo>
                  <a:lnTo>
                    <a:pt x="2013" y="326"/>
                  </a:lnTo>
                  <a:lnTo>
                    <a:pt x="2000" y="272"/>
                  </a:lnTo>
                  <a:lnTo>
                    <a:pt x="1972" y="231"/>
                  </a:lnTo>
                  <a:lnTo>
                    <a:pt x="1932" y="177"/>
                  </a:lnTo>
                  <a:lnTo>
                    <a:pt x="1891" y="150"/>
                  </a:lnTo>
                  <a:lnTo>
                    <a:pt x="1782" y="82"/>
                  </a:lnTo>
                  <a:lnTo>
                    <a:pt x="1632" y="27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7892963" y="1416488"/>
              <a:ext cx="14558" cy="25789"/>
            </a:xfrm>
            <a:custGeom>
              <a:rect b="b" l="l" r="r" t="t"/>
              <a:pathLst>
                <a:path extrusionOk="0" h="845" w="477">
                  <a:moveTo>
                    <a:pt x="232" y="1"/>
                  </a:moveTo>
                  <a:lnTo>
                    <a:pt x="191" y="28"/>
                  </a:lnTo>
                  <a:lnTo>
                    <a:pt x="151" y="55"/>
                  </a:lnTo>
                  <a:lnTo>
                    <a:pt x="110" y="110"/>
                  </a:lnTo>
                  <a:lnTo>
                    <a:pt x="69" y="164"/>
                  </a:lnTo>
                  <a:lnTo>
                    <a:pt x="42" y="232"/>
                  </a:lnTo>
                  <a:lnTo>
                    <a:pt x="15" y="314"/>
                  </a:lnTo>
                  <a:lnTo>
                    <a:pt x="1" y="395"/>
                  </a:lnTo>
                  <a:lnTo>
                    <a:pt x="1" y="491"/>
                  </a:lnTo>
                  <a:lnTo>
                    <a:pt x="1" y="572"/>
                  </a:lnTo>
                  <a:lnTo>
                    <a:pt x="15" y="640"/>
                  </a:lnTo>
                  <a:lnTo>
                    <a:pt x="42" y="708"/>
                  </a:lnTo>
                  <a:lnTo>
                    <a:pt x="69" y="763"/>
                  </a:lnTo>
                  <a:lnTo>
                    <a:pt x="110" y="803"/>
                  </a:lnTo>
                  <a:lnTo>
                    <a:pt x="151" y="831"/>
                  </a:lnTo>
                  <a:lnTo>
                    <a:pt x="191" y="844"/>
                  </a:lnTo>
                  <a:lnTo>
                    <a:pt x="246" y="844"/>
                  </a:lnTo>
                  <a:lnTo>
                    <a:pt x="287" y="831"/>
                  </a:lnTo>
                  <a:lnTo>
                    <a:pt x="327" y="790"/>
                  </a:lnTo>
                  <a:lnTo>
                    <a:pt x="368" y="749"/>
                  </a:lnTo>
                  <a:lnTo>
                    <a:pt x="409" y="681"/>
                  </a:lnTo>
                  <a:lnTo>
                    <a:pt x="436" y="613"/>
                  </a:lnTo>
                  <a:lnTo>
                    <a:pt x="463" y="531"/>
                  </a:lnTo>
                  <a:lnTo>
                    <a:pt x="477" y="450"/>
                  </a:lnTo>
                  <a:lnTo>
                    <a:pt x="477" y="368"/>
                  </a:lnTo>
                  <a:lnTo>
                    <a:pt x="477" y="287"/>
                  </a:lnTo>
                  <a:lnTo>
                    <a:pt x="463" y="205"/>
                  </a:lnTo>
                  <a:lnTo>
                    <a:pt x="436" y="151"/>
                  </a:lnTo>
                  <a:lnTo>
                    <a:pt x="409" y="83"/>
                  </a:lnTo>
                  <a:lnTo>
                    <a:pt x="368" y="42"/>
                  </a:lnTo>
                  <a:lnTo>
                    <a:pt x="327" y="15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rgbClr val="0020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8025818" y="1402815"/>
              <a:ext cx="36166" cy="56462"/>
            </a:xfrm>
            <a:custGeom>
              <a:rect b="b" l="l" r="r" t="t"/>
              <a:pathLst>
                <a:path extrusionOk="0" h="1850" w="1185">
                  <a:moveTo>
                    <a:pt x="1062" y="0"/>
                  </a:moveTo>
                  <a:lnTo>
                    <a:pt x="1007" y="14"/>
                  </a:lnTo>
                  <a:lnTo>
                    <a:pt x="967" y="27"/>
                  </a:lnTo>
                  <a:lnTo>
                    <a:pt x="817" y="150"/>
                  </a:lnTo>
                  <a:lnTo>
                    <a:pt x="681" y="286"/>
                  </a:lnTo>
                  <a:lnTo>
                    <a:pt x="531" y="463"/>
                  </a:lnTo>
                  <a:lnTo>
                    <a:pt x="368" y="694"/>
                  </a:lnTo>
                  <a:lnTo>
                    <a:pt x="286" y="830"/>
                  </a:lnTo>
                  <a:lnTo>
                    <a:pt x="205" y="979"/>
                  </a:lnTo>
                  <a:lnTo>
                    <a:pt x="137" y="1143"/>
                  </a:lnTo>
                  <a:lnTo>
                    <a:pt x="82" y="1306"/>
                  </a:lnTo>
                  <a:lnTo>
                    <a:pt x="28" y="1496"/>
                  </a:lnTo>
                  <a:lnTo>
                    <a:pt x="1" y="1687"/>
                  </a:lnTo>
                  <a:lnTo>
                    <a:pt x="1" y="1741"/>
                  </a:lnTo>
                  <a:lnTo>
                    <a:pt x="14" y="1796"/>
                  </a:lnTo>
                  <a:lnTo>
                    <a:pt x="55" y="1823"/>
                  </a:lnTo>
                  <a:lnTo>
                    <a:pt x="110" y="1850"/>
                  </a:lnTo>
                  <a:lnTo>
                    <a:pt x="137" y="1850"/>
                  </a:lnTo>
                  <a:lnTo>
                    <a:pt x="191" y="1836"/>
                  </a:lnTo>
                  <a:lnTo>
                    <a:pt x="232" y="1809"/>
                  </a:lnTo>
                  <a:lnTo>
                    <a:pt x="259" y="1768"/>
                  </a:lnTo>
                  <a:lnTo>
                    <a:pt x="273" y="1728"/>
                  </a:lnTo>
                  <a:lnTo>
                    <a:pt x="314" y="1551"/>
                  </a:lnTo>
                  <a:lnTo>
                    <a:pt x="354" y="1387"/>
                  </a:lnTo>
                  <a:lnTo>
                    <a:pt x="409" y="1238"/>
                  </a:lnTo>
                  <a:lnTo>
                    <a:pt x="463" y="1102"/>
                  </a:lnTo>
                  <a:lnTo>
                    <a:pt x="531" y="966"/>
                  </a:lnTo>
                  <a:lnTo>
                    <a:pt x="599" y="843"/>
                  </a:lnTo>
                  <a:lnTo>
                    <a:pt x="749" y="639"/>
                  </a:lnTo>
                  <a:lnTo>
                    <a:pt x="885" y="476"/>
                  </a:lnTo>
                  <a:lnTo>
                    <a:pt x="1007" y="354"/>
                  </a:lnTo>
                  <a:lnTo>
                    <a:pt x="1130" y="258"/>
                  </a:lnTo>
                  <a:lnTo>
                    <a:pt x="1171" y="218"/>
                  </a:lnTo>
                  <a:lnTo>
                    <a:pt x="1184" y="163"/>
                  </a:lnTo>
                  <a:lnTo>
                    <a:pt x="1184" y="109"/>
                  </a:lnTo>
                  <a:lnTo>
                    <a:pt x="1157" y="68"/>
                  </a:lnTo>
                  <a:lnTo>
                    <a:pt x="1116" y="27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8034974" y="1423966"/>
              <a:ext cx="31985" cy="13337"/>
            </a:xfrm>
            <a:custGeom>
              <a:rect b="b" l="l" r="r" t="t"/>
              <a:pathLst>
                <a:path extrusionOk="0" h="437" w="1048">
                  <a:moveTo>
                    <a:pt x="258" y="1"/>
                  </a:moveTo>
                  <a:lnTo>
                    <a:pt x="109" y="14"/>
                  </a:lnTo>
                  <a:lnTo>
                    <a:pt x="54" y="28"/>
                  </a:lnTo>
                  <a:lnTo>
                    <a:pt x="27" y="69"/>
                  </a:lnTo>
                  <a:lnTo>
                    <a:pt x="0" y="123"/>
                  </a:lnTo>
                  <a:lnTo>
                    <a:pt x="0" y="178"/>
                  </a:lnTo>
                  <a:lnTo>
                    <a:pt x="27" y="232"/>
                  </a:lnTo>
                  <a:lnTo>
                    <a:pt x="68" y="273"/>
                  </a:lnTo>
                  <a:lnTo>
                    <a:pt x="109" y="286"/>
                  </a:lnTo>
                  <a:lnTo>
                    <a:pt x="177" y="286"/>
                  </a:lnTo>
                  <a:lnTo>
                    <a:pt x="258" y="273"/>
                  </a:lnTo>
                  <a:lnTo>
                    <a:pt x="354" y="286"/>
                  </a:lnTo>
                  <a:lnTo>
                    <a:pt x="449" y="300"/>
                  </a:lnTo>
                  <a:lnTo>
                    <a:pt x="544" y="314"/>
                  </a:lnTo>
                  <a:lnTo>
                    <a:pt x="721" y="368"/>
                  </a:lnTo>
                  <a:lnTo>
                    <a:pt x="843" y="422"/>
                  </a:lnTo>
                  <a:lnTo>
                    <a:pt x="871" y="436"/>
                  </a:lnTo>
                  <a:lnTo>
                    <a:pt x="911" y="436"/>
                  </a:lnTo>
                  <a:lnTo>
                    <a:pt x="952" y="422"/>
                  </a:lnTo>
                  <a:lnTo>
                    <a:pt x="979" y="409"/>
                  </a:lnTo>
                  <a:lnTo>
                    <a:pt x="1007" y="382"/>
                  </a:lnTo>
                  <a:lnTo>
                    <a:pt x="1034" y="354"/>
                  </a:lnTo>
                  <a:lnTo>
                    <a:pt x="1047" y="300"/>
                  </a:lnTo>
                  <a:lnTo>
                    <a:pt x="1034" y="246"/>
                  </a:lnTo>
                  <a:lnTo>
                    <a:pt x="1007" y="205"/>
                  </a:lnTo>
                  <a:lnTo>
                    <a:pt x="966" y="164"/>
                  </a:lnTo>
                  <a:lnTo>
                    <a:pt x="871" y="123"/>
                  </a:lnTo>
                  <a:lnTo>
                    <a:pt x="667" y="55"/>
                  </a:lnTo>
                  <a:lnTo>
                    <a:pt x="544" y="28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FD96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7878038" y="1195214"/>
              <a:ext cx="420169" cy="418521"/>
            </a:xfrm>
            <a:custGeom>
              <a:rect b="b" l="l" r="r" t="t"/>
              <a:pathLst>
                <a:path extrusionOk="0" h="13713" w="13767">
                  <a:moveTo>
                    <a:pt x="7726" y="1"/>
                  </a:moveTo>
                  <a:lnTo>
                    <a:pt x="7223" y="14"/>
                  </a:lnTo>
                  <a:lnTo>
                    <a:pt x="6693" y="69"/>
                  </a:lnTo>
                  <a:lnTo>
                    <a:pt x="6121" y="150"/>
                  </a:lnTo>
                  <a:lnTo>
                    <a:pt x="5523" y="259"/>
                  </a:lnTo>
                  <a:lnTo>
                    <a:pt x="4897" y="422"/>
                  </a:lnTo>
                  <a:lnTo>
                    <a:pt x="4285" y="599"/>
                  </a:lnTo>
                  <a:lnTo>
                    <a:pt x="3727" y="776"/>
                  </a:lnTo>
                  <a:lnTo>
                    <a:pt x="3210" y="967"/>
                  </a:lnTo>
                  <a:lnTo>
                    <a:pt x="2762" y="1157"/>
                  </a:lnTo>
                  <a:lnTo>
                    <a:pt x="2340" y="1347"/>
                  </a:lnTo>
                  <a:lnTo>
                    <a:pt x="1973" y="1538"/>
                  </a:lnTo>
                  <a:lnTo>
                    <a:pt x="1646" y="1728"/>
                  </a:lnTo>
                  <a:lnTo>
                    <a:pt x="1360" y="1919"/>
                  </a:lnTo>
                  <a:lnTo>
                    <a:pt x="1102" y="2109"/>
                  </a:lnTo>
                  <a:lnTo>
                    <a:pt x="884" y="2300"/>
                  </a:lnTo>
                  <a:lnTo>
                    <a:pt x="708" y="2490"/>
                  </a:lnTo>
                  <a:lnTo>
                    <a:pt x="544" y="2680"/>
                  </a:lnTo>
                  <a:lnTo>
                    <a:pt x="422" y="2871"/>
                  </a:lnTo>
                  <a:lnTo>
                    <a:pt x="313" y="3048"/>
                  </a:lnTo>
                  <a:lnTo>
                    <a:pt x="231" y="3238"/>
                  </a:lnTo>
                  <a:lnTo>
                    <a:pt x="163" y="3415"/>
                  </a:lnTo>
                  <a:lnTo>
                    <a:pt x="82" y="3701"/>
                  </a:lnTo>
                  <a:lnTo>
                    <a:pt x="27" y="3973"/>
                  </a:lnTo>
                  <a:lnTo>
                    <a:pt x="0" y="4218"/>
                  </a:lnTo>
                  <a:lnTo>
                    <a:pt x="0" y="4435"/>
                  </a:lnTo>
                  <a:lnTo>
                    <a:pt x="14" y="4626"/>
                  </a:lnTo>
                  <a:lnTo>
                    <a:pt x="68" y="4789"/>
                  </a:lnTo>
                  <a:lnTo>
                    <a:pt x="136" y="4925"/>
                  </a:lnTo>
                  <a:lnTo>
                    <a:pt x="177" y="4993"/>
                  </a:lnTo>
                  <a:lnTo>
                    <a:pt x="218" y="5047"/>
                  </a:lnTo>
                  <a:lnTo>
                    <a:pt x="381" y="5197"/>
                  </a:lnTo>
                  <a:lnTo>
                    <a:pt x="558" y="5347"/>
                  </a:lnTo>
                  <a:lnTo>
                    <a:pt x="762" y="5510"/>
                  </a:lnTo>
                  <a:lnTo>
                    <a:pt x="980" y="5659"/>
                  </a:lnTo>
                  <a:lnTo>
                    <a:pt x="1197" y="5823"/>
                  </a:lnTo>
                  <a:lnTo>
                    <a:pt x="1442" y="5972"/>
                  </a:lnTo>
                  <a:lnTo>
                    <a:pt x="1701" y="6122"/>
                  </a:lnTo>
                  <a:lnTo>
                    <a:pt x="1959" y="6258"/>
                  </a:lnTo>
                  <a:lnTo>
                    <a:pt x="2231" y="6380"/>
                  </a:lnTo>
                  <a:lnTo>
                    <a:pt x="2503" y="6503"/>
                  </a:lnTo>
                  <a:lnTo>
                    <a:pt x="2775" y="6612"/>
                  </a:lnTo>
                  <a:lnTo>
                    <a:pt x="3061" y="6693"/>
                  </a:lnTo>
                  <a:lnTo>
                    <a:pt x="3346" y="6761"/>
                  </a:lnTo>
                  <a:lnTo>
                    <a:pt x="3619" y="6816"/>
                  </a:lnTo>
                  <a:lnTo>
                    <a:pt x="3904" y="6856"/>
                  </a:lnTo>
                  <a:lnTo>
                    <a:pt x="4176" y="6870"/>
                  </a:lnTo>
                  <a:lnTo>
                    <a:pt x="4231" y="6788"/>
                  </a:lnTo>
                  <a:lnTo>
                    <a:pt x="4367" y="6612"/>
                  </a:lnTo>
                  <a:lnTo>
                    <a:pt x="4475" y="6489"/>
                  </a:lnTo>
                  <a:lnTo>
                    <a:pt x="4598" y="6367"/>
                  </a:lnTo>
                  <a:lnTo>
                    <a:pt x="4734" y="6244"/>
                  </a:lnTo>
                  <a:lnTo>
                    <a:pt x="4897" y="6122"/>
                  </a:lnTo>
                  <a:lnTo>
                    <a:pt x="5074" y="6013"/>
                  </a:lnTo>
                  <a:lnTo>
                    <a:pt x="5264" y="5931"/>
                  </a:lnTo>
                  <a:lnTo>
                    <a:pt x="5373" y="5904"/>
                  </a:lnTo>
                  <a:lnTo>
                    <a:pt x="5482" y="5877"/>
                  </a:lnTo>
                  <a:lnTo>
                    <a:pt x="5591" y="5863"/>
                  </a:lnTo>
                  <a:lnTo>
                    <a:pt x="5700" y="5850"/>
                  </a:lnTo>
                  <a:lnTo>
                    <a:pt x="5809" y="5850"/>
                  </a:lnTo>
                  <a:lnTo>
                    <a:pt x="5931" y="5863"/>
                  </a:lnTo>
                  <a:lnTo>
                    <a:pt x="6053" y="5891"/>
                  </a:lnTo>
                  <a:lnTo>
                    <a:pt x="6176" y="5931"/>
                  </a:lnTo>
                  <a:lnTo>
                    <a:pt x="6298" y="5972"/>
                  </a:lnTo>
                  <a:lnTo>
                    <a:pt x="6434" y="6040"/>
                  </a:lnTo>
                  <a:lnTo>
                    <a:pt x="6557" y="6122"/>
                  </a:lnTo>
                  <a:lnTo>
                    <a:pt x="6693" y="6217"/>
                  </a:lnTo>
                  <a:lnTo>
                    <a:pt x="6815" y="6326"/>
                  </a:lnTo>
                  <a:lnTo>
                    <a:pt x="6924" y="6435"/>
                  </a:lnTo>
                  <a:lnTo>
                    <a:pt x="7019" y="6557"/>
                  </a:lnTo>
                  <a:lnTo>
                    <a:pt x="7087" y="6693"/>
                  </a:lnTo>
                  <a:lnTo>
                    <a:pt x="7142" y="6829"/>
                  </a:lnTo>
                  <a:lnTo>
                    <a:pt x="7182" y="6965"/>
                  </a:lnTo>
                  <a:lnTo>
                    <a:pt x="7196" y="7115"/>
                  </a:lnTo>
                  <a:lnTo>
                    <a:pt x="7210" y="7265"/>
                  </a:lnTo>
                  <a:lnTo>
                    <a:pt x="7196" y="7401"/>
                  </a:lnTo>
                  <a:lnTo>
                    <a:pt x="7182" y="7564"/>
                  </a:lnTo>
                  <a:lnTo>
                    <a:pt x="7155" y="7713"/>
                  </a:lnTo>
                  <a:lnTo>
                    <a:pt x="7101" y="7863"/>
                  </a:lnTo>
                  <a:lnTo>
                    <a:pt x="7046" y="8013"/>
                  </a:lnTo>
                  <a:lnTo>
                    <a:pt x="6992" y="8162"/>
                  </a:lnTo>
                  <a:lnTo>
                    <a:pt x="6910" y="8298"/>
                  </a:lnTo>
                  <a:lnTo>
                    <a:pt x="6829" y="8448"/>
                  </a:lnTo>
                  <a:lnTo>
                    <a:pt x="6734" y="8584"/>
                  </a:lnTo>
                  <a:lnTo>
                    <a:pt x="6638" y="8720"/>
                  </a:lnTo>
                  <a:lnTo>
                    <a:pt x="6529" y="8842"/>
                  </a:lnTo>
                  <a:lnTo>
                    <a:pt x="6407" y="8965"/>
                  </a:lnTo>
                  <a:lnTo>
                    <a:pt x="6285" y="9074"/>
                  </a:lnTo>
                  <a:lnTo>
                    <a:pt x="6162" y="9182"/>
                  </a:lnTo>
                  <a:lnTo>
                    <a:pt x="6026" y="9278"/>
                  </a:lnTo>
                  <a:lnTo>
                    <a:pt x="5890" y="9359"/>
                  </a:lnTo>
                  <a:lnTo>
                    <a:pt x="5754" y="9427"/>
                  </a:lnTo>
                  <a:lnTo>
                    <a:pt x="5604" y="9495"/>
                  </a:lnTo>
                  <a:lnTo>
                    <a:pt x="5468" y="9550"/>
                  </a:lnTo>
                  <a:lnTo>
                    <a:pt x="5319" y="9577"/>
                  </a:lnTo>
                  <a:lnTo>
                    <a:pt x="5169" y="9604"/>
                  </a:lnTo>
                  <a:lnTo>
                    <a:pt x="5033" y="9618"/>
                  </a:lnTo>
                  <a:lnTo>
                    <a:pt x="4884" y="9604"/>
                  </a:lnTo>
                  <a:lnTo>
                    <a:pt x="4734" y="9577"/>
                  </a:lnTo>
                  <a:lnTo>
                    <a:pt x="4720" y="9659"/>
                  </a:lnTo>
                  <a:lnTo>
                    <a:pt x="4680" y="9890"/>
                  </a:lnTo>
                  <a:lnTo>
                    <a:pt x="4652" y="10053"/>
                  </a:lnTo>
                  <a:lnTo>
                    <a:pt x="4639" y="10243"/>
                  </a:lnTo>
                  <a:lnTo>
                    <a:pt x="4639" y="10448"/>
                  </a:lnTo>
                  <a:lnTo>
                    <a:pt x="4652" y="10692"/>
                  </a:lnTo>
                  <a:lnTo>
                    <a:pt x="4666" y="10937"/>
                  </a:lnTo>
                  <a:lnTo>
                    <a:pt x="4707" y="11209"/>
                  </a:lnTo>
                  <a:lnTo>
                    <a:pt x="4775" y="11481"/>
                  </a:lnTo>
                  <a:lnTo>
                    <a:pt x="4870" y="11767"/>
                  </a:lnTo>
                  <a:lnTo>
                    <a:pt x="4992" y="12053"/>
                  </a:lnTo>
                  <a:lnTo>
                    <a:pt x="5142" y="12352"/>
                  </a:lnTo>
                  <a:lnTo>
                    <a:pt x="5237" y="12488"/>
                  </a:lnTo>
                  <a:lnTo>
                    <a:pt x="5346" y="12638"/>
                  </a:lnTo>
                  <a:lnTo>
                    <a:pt x="5455" y="12787"/>
                  </a:lnTo>
                  <a:lnTo>
                    <a:pt x="5577" y="12923"/>
                  </a:lnTo>
                  <a:lnTo>
                    <a:pt x="5917" y="13086"/>
                  </a:lnTo>
                  <a:lnTo>
                    <a:pt x="6257" y="13236"/>
                  </a:lnTo>
                  <a:lnTo>
                    <a:pt x="6611" y="13358"/>
                  </a:lnTo>
                  <a:lnTo>
                    <a:pt x="6951" y="13454"/>
                  </a:lnTo>
                  <a:lnTo>
                    <a:pt x="7305" y="13535"/>
                  </a:lnTo>
                  <a:lnTo>
                    <a:pt x="7658" y="13603"/>
                  </a:lnTo>
                  <a:lnTo>
                    <a:pt x="8012" y="13658"/>
                  </a:lnTo>
                  <a:lnTo>
                    <a:pt x="8352" y="13685"/>
                  </a:lnTo>
                  <a:lnTo>
                    <a:pt x="8706" y="13699"/>
                  </a:lnTo>
                  <a:lnTo>
                    <a:pt x="9046" y="13712"/>
                  </a:lnTo>
                  <a:lnTo>
                    <a:pt x="9386" y="13699"/>
                  </a:lnTo>
                  <a:lnTo>
                    <a:pt x="9712" y="13685"/>
                  </a:lnTo>
                  <a:lnTo>
                    <a:pt x="10039" y="13658"/>
                  </a:lnTo>
                  <a:lnTo>
                    <a:pt x="10352" y="13617"/>
                  </a:lnTo>
                  <a:lnTo>
                    <a:pt x="10665" y="13576"/>
                  </a:lnTo>
                  <a:lnTo>
                    <a:pt x="10964" y="13522"/>
                  </a:lnTo>
                  <a:lnTo>
                    <a:pt x="11522" y="13413"/>
                  </a:lnTo>
                  <a:lnTo>
                    <a:pt x="12039" y="13277"/>
                  </a:lnTo>
                  <a:lnTo>
                    <a:pt x="12487" y="13141"/>
                  </a:lnTo>
                  <a:lnTo>
                    <a:pt x="12882" y="13018"/>
                  </a:lnTo>
                  <a:lnTo>
                    <a:pt x="13195" y="12896"/>
                  </a:lnTo>
                  <a:lnTo>
                    <a:pt x="13440" y="12801"/>
                  </a:lnTo>
                  <a:lnTo>
                    <a:pt x="13630" y="12719"/>
                  </a:lnTo>
                  <a:lnTo>
                    <a:pt x="13698" y="12189"/>
                  </a:lnTo>
                  <a:lnTo>
                    <a:pt x="13739" y="11658"/>
                  </a:lnTo>
                  <a:lnTo>
                    <a:pt x="13752" y="11141"/>
                  </a:lnTo>
                  <a:lnTo>
                    <a:pt x="13766" y="10638"/>
                  </a:lnTo>
                  <a:lnTo>
                    <a:pt x="13752" y="10148"/>
                  </a:lnTo>
                  <a:lnTo>
                    <a:pt x="13739" y="9672"/>
                  </a:lnTo>
                  <a:lnTo>
                    <a:pt x="13698" y="9237"/>
                  </a:lnTo>
                  <a:lnTo>
                    <a:pt x="13671" y="8815"/>
                  </a:lnTo>
                  <a:lnTo>
                    <a:pt x="13589" y="8094"/>
                  </a:lnTo>
                  <a:lnTo>
                    <a:pt x="13494" y="7523"/>
                  </a:lnTo>
                  <a:lnTo>
                    <a:pt x="13426" y="7128"/>
                  </a:lnTo>
                  <a:lnTo>
                    <a:pt x="13399" y="6965"/>
                  </a:lnTo>
                  <a:lnTo>
                    <a:pt x="13317" y="6285"/>
                  </a:lnTo>
                  <a:lnTo>
                    <a:pt x="13208" y="5591"/>
                  </a:lnTo>
                  <a:lnTo>
                    <a:pt x="13140" y="5251"/>
                  </a:lnTo>
                  <a:lnTo>
                    <a:pt x="13059" y="4898"/>
                  </a:lnTo>
                  <a:lnTo>
                    <a:pt x="12977" y="4544"/>
                  </a:lnTo>
                  <a:lnTo>
                    <a:pt x="12868" y="4190"/>
                  </a:lnTo>
                  <a:lnTo>
                    <a:pt x="12759" y="3850"/>
                  </a:lnTo>
                  <a:lnTo>
                    <a:pt x="12637" y="3510"/>
                  </a:lnTo>
                  <a:lnTo>
                    <a:pt x="12501" y="3170"/>
                  </a:lnTo>
                  <a:lnTo>
                    <a:pt x="12351" y="2857"/>
                  </a:lnTo>
                  <a:lnTo>
                    <a:pt x="12188" y="2531"/>
                  </a:lnTo>
                  <a:lnTo>
                    <a:pt x="11998" y="2232"/>
                  </a:lnTo>
                  <a:lnTo>
                    <a:pt x="11807" y="1946"/>
                  </a:lnTo>
                  <a:lnTo>
                    <a:pt x="11576" y="1660"/>
                  </a:lnTo>
                  <a:lnTo>
                    <a:pt x="11345" y="1402"/>
                  </a:lnTo>
                  <a:lnTo>
                    <a:pt x="11086" y="1157"/>
                  </a:lnTo>
                  <a:lnTo>
                    <a:pt x="10814" y="939"/>
                  </a:lnTo>
                  <a:lnTo>
                    <a:pt x="10501" y="735"/>
                  </a:lnTo>
                  <a:lnTo>
                    <a:pt x="10189" y="558"/>
                  </a:lnTo>
                  <a:lnTo>
                    <a:pt x="9835" y="395"/>
                  </a:lnTo>
                  <a:lnTo>
                    <a:pt x="9658" y="327"/>
                  </a:lnTo>
                  <a:lnTo>
                    <a:pt x="9468" y="259"/>
                  </a:lnTo>
                  <a:lnTo>
                    <a:pt x="9277" y="205"/>
                  </a:lnTo>
                  <a:lnTo>
                    <a:pt x="9073" y="150"/>
                  </a:lnTo>
                  <a:lnTo>
                    <a:pt x="8869" y="110"/>
                  </a:lnTo>
                  <a:lnTo>
                    <a:pt x="8651" y="69"/>
                  </a:lnTo>
                  <a:lnTo>
                    <a:pt x="8434" y="42"/>
                  </a:lnTo>
                  <a:lnTo>
                    <a:pt x="8203" y="28"/>
                  </a:lnTo>
                  <a:lnTo>
                    <a:pt x="7971" y="14"/>
                  </a:lnTo>
                  <a:lnTo>
                    <a:pt x="772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8019195" y="1470876"/>
              <a:ext cx="27834" cy="27437"/>
            </a:xfrm>
            <a:custGeom>
              <a:rect b="b" l="l" r="r" t="t"/>
              <a:pathLst>
                <a:path extrusionOk="0" h="899" w="912">
                  <a:moveTo>
                    <a:pt x="367" y="1"/>
                  </a:moveTo>
                  <a:lnTo>
                    <a:pt x="272" y="28"/>
                  </a:lnTo>
                  <a:lnTo>
                    <a:pt x="204" y="69"/>
                  </a:lnTo>
                  <a:lnTo>
                    <a:pt x="136" y="123"/>
                  </a:lnTo>
                  <a:lnTo>
                    <a:pt x="82" y="191"/>
                  </a:lnTo>
                  <a:lnTo>
                    <a:pt x="41" y="273"/>
                  </a:lnTo>
                  <a:lnTo>
                    <a:pt x="14" y="355"/>
                  </a:lnTo>
                  <a:lnTo>
                    <a:pt x="0" y="450"/>
                  </a:lnTo>
                  <a:lnTo>
                    <a:pt x="14" y="545"/>
                  </a:lnTo>
                  <a:lnTo>
                    <a:pt x="41" y="627"/>
                  </a:lnTo>
                  <a:lnTo>
                    <a:pt x="82" y="708"/>
                  </a:lnTo>
                  <a:lnTo>
                    <a:pt x="136" y="776"/>
                  </a:lnTo>
                  <a:lnTo>
                    <a:pt x="204" y="831"/>
                  </a:lnTo>
                  <a:lnTo>
                    <a:pt x="272" y="871"/>
                  </a:lnTo>
                  <a:lnTo>
                    <a:pt x="367" y="899"/>
                  </a:lnTo>
                  <a:lnTo>
                    <a:pt x="544" y="899"/>
                  </a:lnTo>
                  <a:lnTo>
                    <a:pt x="626" y="871"/>
                  </a:lnTo>
                  <a:lnTo>
                    <a:pt x="707" y="831"/>
                  </a:lnTo>
                  <a:lnTo>
                    <a:pt x="775" y="776"/>
                  </a:lnTo>
                  <a:lnTo>
                    <a:pt x="830" y="708"/>
                  </a:lnTo>
                  <a:lnTo>
                    <a:pt x="871" y="627"/>
                  </a:lnTo>
                  <a:lnTo>
                    <a:pt x="898" y="545"/>
                  </a:lnTo>
                  <a:lnTo>
                    <a:pt x="911" y="450"/>
                  </a:lnTo>
                  <a:lnTo>
                    <a:pt x="898" y="355"/>
                  </a:lnTo>
                  <a:lnTo>
                    <a:pt x="871" y="273"/>
                  </a:lnTo>
                  <a:lnTo>
                    <a:pt x="830" y="191"/>
                  </a:lnTo>
                  <a:lnTo>
                    <a:pt x="775" y="123"/>
                  </a:lnTo>
                  <a:lnTo>
                    <a:pt x="707" y="69"/>
                  </a:lnTo>
                  <a:lnTo>
                    <a:pt x="626" y="28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7661312" y="1715834"/>
              <a:ext cx="823704" cy="814121"/>
            </a:xfrm>
            <a:custGeom>
              <a:rect b="b" l="l" r="r" t="t"/>
              <a:pathLst>
                <a:path extrusionOk="0" h="26675" w="26989">
                  <a:moveTo>
                    <a:pt x="21207" y="0"/>
                  </a:moveTo>
                  <a:lnTo>
                    <a:pt x="20881" y="14"/>
                  </a:lnTo>
                  <a:lnTo>
                    <a:pt x="20717" y="41"/>
                  </a:lnTo>
                  <a:lnTo>
                    <a:pt x="20554" y="68"/>
                  </a:lnTo>
                  <a:lnTo>
                    <a:pt x="20391" y="96"/>
                  </a:lnTo>
                  <a:lnTo>
                    <a:pt x="20228" y="136"/>
                  </a:lnTo>
                  <a:lnTo>
                    <a:pt x="20065" y="191"/>
                  </a:lnTo>
                  <a:lnTo>
                    <a:pt x="19901" y="259"/>
                  </a:lnTo>
                  <a:lnTo>
                    <a:pt x="19752" y="327"/>
                  </a:lnTo>
                  <a:lnTo>
                    <a:pt x="19588" y="408"/>
                  </a:lnTo>
                  <a:lnTo>
                    <a:pt x="19452" y="490"/>
                  </a:lnTo>
                  <a:lnTo>
                    <a:pt x="19303" y="572"/>
                  </a:lnTo>
                  <a:lnTo>
                    <a:pt x="19167" y="667"/>
                  </a:lnTo>
                  <a:lnTo>
                    <a:pt x="19044" y="776"/>
                  </a:lnTo>
                  <a:lnTo>
                    <a:pt x="18799" y="993"/>
                  </a:lnTo>
                  <a:lnTo>
                    <a:pt x="18582" y="1238"/>
                  </a:lnTo>
                  <a:lnTo>
                    <a:pt x="18391" y="1497"/>
                  </a:lnTo>
                  <a:lnTo>
                    <a:pt x="18228" y="1769"/>
                  </a:lnTo>
                  <a:lnTo>
                    <a:pt x="18079" y="2068"/>
                  </a:lnTo>
                  <a:lnTo>
                    <a:pt x="17970" y="2367"/>
                  </a:lnTo>
                  <a:lnTo>
                    <a:pt x="17888" y="2680"/>
                  </a:lnTo>
                  <a:lnTo>
                    <a:pt x="17847" y="2993"/>
                  </a:lnTo>
                  <a:lnTo>
                    <a:pt x="17820" y="3319"/>
                  </a:lnTo>
                  <a:lnTo>
                    <a:pt x="17834" y="3646"/>
                  </a:lnTo>
                  <a:lnTo>
                    <a:pt x="17847" y="3809"/>
                  </a:lnTo>
                  <a:lnTo>
                    <a:pt x="17874" y="3972"/>
                  </a:lnTo>
                  <a:lnTo>
                    <a:pt x="17915" y="4149"/>
                  </a:lnTo>
                  <a:lnTo>
                    <a:pt x="17956" y="4312"/>
                  </a:lnTo>
                  <a:lnTo>
                    <a:pt x="18011" y="4462"/>
                  </a:lnTo>
                  <a:lnTo>
                    <a:pt x="18079" y="4625"/>
                  </a:lnTo>
                  <a:lnTo>
                    <a:pt x="18119" y="4734"/>
                  </a:lnTo>
                  <a:lnTo>
                    <a:pt x="18201" y="4938"/>
                  </a:lnTo>
                  <a:lnTo>
                    <a:pt x="18296" y="5196"/>
                  </a:lnTo>
                  <a:lnTo>
                    <a:pt x="18500" y="5727"/>
                  </a:lnTo>
                  <a:lnTo>
                    <a:pt x="18691" y="6271"/>
                  </a:lnTo>
                  <a:lnTo>
                    <a:pt x="18867" y="6815"/>
                  </a:lnTo>
                  <a:lnTo>
                    <a:pt x="19044" y="7373"/>
                  </a:lnTo>
                  <a:lnTo>
                    <a:pt x="19194" y="7944"/>
                  </a:lnTo>
                  <a:lnTo>
                    <a:pt x="19357" y="8502"/>
                  </a:lnTo>
                  <a:lnTo>
                    <a:pt x="19493" y="9073"/>
                  </a:lnTo>
                  <a:lnTo>
                    <a:pt x="19629" y="9631"/>
                  </a:lnTo>
                  <a:lnTo>
                    <a:pt x="19738" y="10202"/>
                  </a:lnTo>
                  <a:lnTo>
                    <a:pt x="19847" y="10774"/>
                  </a:lnTo>
                  <a:lnTo>
                    <a:pt x="19956" y="11331"/>
                  </a:lnTo>
                  <a:lnTo>
                    <a:pt x="20037" y="11903"/>
                  </a:lnTo>
                  <a:lnTo>
                    <a:pt x="20105" y="12474"/>
                  </a:lnTo>
                  <a:lnTo>
                    <a:pt x="20173" y="13032"/>
                  </a:lnTo>
                  <a:lnTo>
                    <a:pt x="20228" y="13603"/>
                  </a:lnTo>
                  <a:lnTo>
                    <a:pt x="20255" y="14161"/>
                  </a:lnTo>
                  <a:lnTo>
                    <a:pt x="20282" y="14718"/>
                  </a:lnTo>
                  <a:lnTo>
                    <a:pt x="20282" y="15262"/>
                  </a:lnTo>
                  <a:lnTo>
                    <a:pt x="20282" y="15820"/>
                  </a:lnTo>
                  <a:lnTo>
                    <a:pt x="20255" y="16364"/>
                  </a:lnTo>
                  <a:lnTo>
                    <a:pt x="20214" y="16895"/>
                  </a:lnTo>
                  <a:lnTo>
                    <a:pt x="20160" y="17425"/>
                  </a:lnTo>
                  <a:lnTo>
                    <a:pt x="20092" y="17956"/>
                  </a:lnTo>
                  <a:lnTo>
                    <a:pt x="19996" y="18432"/>
                  </a:lnTo>
                  <a:lnTo>
                    <a:pt x="19901" y="18908"/>
                  </a:lnTo>
                  <a:lnTo>
                    <a:pt x="19792" y="19384"/>
                  </a:lnTo>
                  <a:lnTo>
                    <a:pt x="19656" y="19833"/>
                  </a:lnTo>
                  <a:lnTo>
                    <a:pt x="19616" y="19942"/>
                  </a:lnTo>
                  <a:lnTo>
                    <a:pt x="19520" y="20268"/>
                  </a:lnTo>
                  <a:lnTo>
                    <a:pt x="19507" y="20268"/>
                  </a:lnTo>
                  <a:lnTo>
                    <a:pt x="16650" y="20663"/>
                  </a:lnTo>
                  <a:lnTo>
                    <a:pt x="14175" y="20975"/>
                  </a:lnTo>
                  <a:lnTo>
                    <a:pt x="11685" y="21288"/>
                  </a:lnTo>
                  <a:lnTo>
                    <a:pt x="9210" y="21601"/>
                  </a:lnTo>
                  <a:lnTo>
                    <a:pt x="6734" y="21887"/>
                  </a:lnTo>
                  <a:lnTo>
                    <a:pt x="4245" y="22159"/>
                  </a:lnTo>
                  <a:lnTo>
                    <a:pt x="1769" y="22404"/>
                  </a:lnTo>
                  <a:lnTo>
                    <a:pt x="1592" y="22431"/>
                  </a:lnTo>
                  <a:lnTo>
                    <a:pt x="1415" y="22472"/>
                  </a:lnTo>
                  <a:lnTo>
                    <a:pt x="1252" y="22526"/>
                  </a:lnTo>
                  <a:lnTo>
                    <a:pt x="1102" y="22594"/>
                  </a:lnTo>
                  <a:lnTo>
                    <a:pt x="953" y="22676"/>
                  </a:lnTo>
                  <a:lnTo>
                    <a:pt x="803" y="22771"/>
                  </a:lnTo>
                  <a:lnTo>
                    <a:pt x="681" y="22880"/>
                  </a:lnTo>
                  <a:lnTo>
                    <a:pt x="558" y="23002"/>
                  </a:lnTo>
                  <a:lnTo>
                    <a:pt x="436" y="23125"/>
                  </a:lnTo>
                  <a:lnTo>
                    <a:pt x="341" y="23261"/>
                  </a:lnTo>
                  <a:lnTo>
                    <a:pt x="245" y="23410"/>
                  </a:lnTo>
                  <a:lnTo>
                    <a:pt x="177" y="23560"/>
                  </a:lnTo>
                  <a:lnTo>
                    <a:pt x="109" y="23723"/>
                  </a:lnTo>
                  <a:lnTo>
                    <a:pt x="69" y="23900"/>
                  </a:lnTo>
                  <a:lnTo>
                    <a:pt x="28" y="24077"/>
                  </a:lnTo>
                  <a:lnTo>
                    <a:pt x="14" y="24254"/>
                  </a:lnTo>
                  <a:lnTo>
                    <a:pt x="1" y="24621"/>
                  </a:lnTo>
                  <a:lnTo>
                    <a:pt x="14" y="24920"/>
                  </a:lnTo>
                  <a:lnTo>
                    <a:pt x="28" y="25151"/>
                  </a:lnTo>
                  <a:lnTo>
                    <a:pt x="55" y="25260"/>
                  </a:lnTo>
                  <a:lnTo>
                    <a:pt x="82" y="25342"/>
                  </a:lnTo>
                  <a:lnTo>
                    <a:pt x="109" y="25410"/>
                  </a:lnTo>
                  <a:lnTo>
                    <a:pt x="150" y="25478"/>
                  </a:lnTo>
                  <a:lnTo>
                    <a:pt x="191" y="25532"/>
                  </a:lnTo>
                  <a:lnTo>
                    <a:pt x="245" y="25573"/>
                  </a:lnTo>
                  <a:lnTo>
                    <a:pt x="314" y="25614"/>
                  </a:lnTo>
                  <a:lnTo>
                    <a:pt x="382" y="25641"/>
                  </a:lnTo>
                  <a:lnTo>
                    <a:pt x="558" y="25682"/>
                  </a:lnTo>
                  <a:lnTo>
                    <a:pt x="1211" y="25723"/>
                  </a:lnTo>
                  <a:lnTo>
                    <a:pt x="1878" y="25764"/>
                  </a:lnTo>
                  <a:lnTo>
                    <a:pt x="3292" y="25886"/>
                  </a:lnTo>
                  <a:lnTo>
                    <a:pt x="4762" y="26022"/>
                  </a:lnTo>
                  <a:lnTo>
                    <a:pt x="6271" y="26158"/>
                  </a:lnTo>
                  <a:lnTo>
                    <a:pt x="7768" y="26308"/>
                  </a:lnTo>
                  <a:lnTo>
                    <a:pt x="9237" y="26430"/>
                  </a:lnTo>
                  <a:lnTo>
                    <a:pt x="9958" y="26484"/>
                  </a:lnTo>
                  <a:lnTo>
                    <a:pt x="10651" y="26525"/>
                  </a:lnTo>
                  <a:lnTo>
                    <a:pt x="11318" y="26552"/>
                  </a:lnTo>
                  <a:lnTo>
                    <a:pt x="11971" y="26566"/>
                  </a:lnTo>
                  <a:lnTo>
                    <a:pt x="14487" y="26607"/>
                  </a:lnTo>
                  <a:lnTo>
                    <a:pt x="17004" y="26648"/>
                  </a:lnTo>
                  <a:lnTo>
                    <a:pt x="19534" y="26661"/>
                  </a:lnTo>
                  <a:lnTo>
                    <a:pt x="22064" y="26675"/>
                  </a:lnTo>
                  <a:lnTo>
                    <a:pt x="22255" y="26675"/>
                  </a:lnTo>
                  <a:lnTo>
                    <a:pt x="22445" y="26648"/>
                  </a:lnTo>
                  <a:lnTo>
                    <a:pt x="22622" y="26620"/>
                  </a:lnTo>
                  <a:lnTo>
                    <a:pt x="22812" y="26580"/>
                  </a:lnTo>
                  <a:lnTo>
                    <a:pt x="22989" y="26525"/>
                  </a:lnTo>
                  <a:lnTo>
                    <a:pt x="23180" y="26457"/>
                  </a:lnTo>
                  <a:lnTo>
                    <a:pt x="23343" y="26376"/>
                  </a:lnTo>
                  <a:lnTo>
                    <a:pt x="23520" y="26294"/>
                  </a:lnTo>
                  <a:lnTo>
                    <a:pt x="23683" y="26185"/>
                  </a:lnTo>
                  <a:lnTo>
                    <a:pt x="23832" y="26076"/>
                  </a:lnTo>
                  <a:lnTo>
                    <a:pt x="23996" y="25954"/>
                  </a:lnTo>
                  <a:lnTo>
                    <a:pt x="24132" y="25832"/>
                  </a:lnTo>
                  <a:lnTo>
                    <a:pt x="24268" y="25682"/>
                  </a:lnTo>
                  <a:lnTo>
                    <a:pt x="24390" y="25532"/>
                  </a:lnTo>
                  <a:lnTo>
                    <a:pt x="24513" y="25369"/>
                  </a:lnTo>
                  <a:lnTo>
                    <a:pt x="24621" y="25192"/>
                  </a:lnTo>
                  <a:lnTo>
                    <a:pt x="24785" y="24907"/>
                  </a:lnTo>
                  <a:lnTo>
                    <a:pt x="24975" y="24553"/>
                  </a:lnTo>
                  <a:lnTo>
                    <a:pt x="25152" y="24186"/>
                  </a:lnTo>
                  <a:lnTo>
                    <a:pt x="25315" y="23832"/>
                  </a:lnTo>
                  <a:lnTo>
                    <a:pt x="25465" y="23465"/>
                  </a:lnTo>
                  <a:lnTo>
                    <a:pt x="25750" y="22730"/>
                  </a:lnTo>
                  <a:lnTo>
                    <a:pt x="25886" y="22349"/>
                  </a:lnTo>
                  <a:lnTo>
                    <a:pt x="26009" y="21982"/>
                  </a:lnTo>
                  <a:lnTo>
                    <a:pt x="26226" y="21234"/>
                  </a:lnTo>
                  <a:lnTo>
                    <a:pt x="26417" y="20486"/>
                  </a:lnTo>
                  <a:lnTo>
                    <a:pt x="26580" y="19738"/>
                  </a:lnTo>
                  <a:lnTo>
                    <a:pt x="26716" y="18989"/>
                  </a:lnTo>
                  <a:lnTo>
                    <a:pt x="26811" y="18241"/>
                  </a:lnTo>
                  <a:lnTo>
                    <a:pt x="26893" y="17493"/>
                  </a:lnTo>
                  <a:lnTo>
                    <a:pt x="26947" y="16745"/>
                  </a:lnTo>
                  <a:lnTo>
                    <a:pt x="26975" y="16011"/>
                  </a:lnTo>
                  <a:lnTo>
                    <a:pt x="26988" y="15276"/>
                  </a:lnTo>
                  <a:lnTo>
                    <a:pt x="26988" y="14541"/>
                  </a:lnTo>
                  <a:lnTo>
                    <a:pt x="26961" y="13820"/>
                  </a:lnTo>
                  <a:lnTo>
                    <a:pt x="26907" y="13100"/>
                  </a:lnTo>
                  <a:lnTo>
                    <a:pt x="26852" y="12379"/>
                  </a:lnTo>
                  <a:lnTo>
                    <a:pt x="26771" y="11671"/>
                  </a:lnTo>
                  <a:lnTo>
                    <a:pt x="26675" y="10964"/>
                  </a:lnTo>
                  <a:lnTo>
                    <a:pt x="26567" y="10257"/>
                  </a:lnTo>
                  <a:lnTo>
                    <a:pt x="26444" y="9563"/>
                  </a:lnTo>
                  <a:lnTo>
                    <a:pt x="26322" y="8869"/>
                  </a:lnTo>
                  <a:lnTo>
                    <a:pt x="26172" y="8175"/>
                  </a:lnTo>
                  <a:lnTo>
                    <a:pt x="26009" y="7495"/>
                  </a:lnTo>
                  <a:lnTo>
                    <a:pt x="25846" y="6815"/>
                  </a:lnTo>
                  <a:lnTo>
                    <a:pt x="25655" y="6135"/>
                  </a:lnTo>
                  <a:lnTo>
                    <a:pt x="25465" y="5469"/>
                  </a:lnTo>
                  <a:lnTo>
                    <a:pt x="25261" y="4802"/>
                  </a:lnTo>
                  <a:lnTo>
                    <a:pt x="25043" y="4135"/>
                  </a:lnTo>
                  <a:lnTo>
                    <a:pt x="24812" y="3469"/>
                  </a:lnTo>
                  <a:lnTo>
                    <a:pt x="24567" y="2789"/>
                  </a:lnTo>
                  <a:lnTo>
                    <a:pt x="24431" y="2449"/>
                  </a:lnTo>
                  <a:lnTo>
                    <a:pt x="24349" y="2272"/>
                  </a:lnTo>
                  <a:lnTo>
                    <a:pt x="24268" y="2054"/>
                  </a:lnTo>
                  <a:lnTo>
                    <a:pt x="24200" y="1905"/>
                  </a:lnTo>
                  <a:lnTo>
                    <a:pt x="24118" y="1755"/>
                  </a:lnTo>
                  <a:lnTo>
                    <a:pt x="24036" y="1605"/>
                  </a:lnTo>
                  <a:lnTo>
                    <a:pt x="23941" y="1469"/>
                  </a:lnTo>
                  <a:lnTo>
                    <a:pt x="23846" y="1333"/>
                  </a:lnTo>
                  <a:lnTo>
                    <a:pt x="23751" y="1211"/>
                  </a:lnTo>
                  <a:lnTo>
                    <a:pt x="23520" y="966"/>
                  </a:lnTo>
                  <a:lnTo>
                    <a:pt x="23288" y="748"/>
                  </a:lnTo>
                  <a:lnTo>
                    <a:pt x="23016" y="558"/>
                  </a:lnTo>
                  <a:lnTo>
                    <a:pt x="22744" y="395"/>
                  </a:lnTo>
                  <a:lnTo>
                    <a:pt x="22459" y="259"/>
                  </a:lnTo>
                  <a:lnTo>
                    <a:pt x="22159" y="150"/>
                  </a:lnTo>
                  <a:lnTo>
                    <a:pt x="21846" y="68"/>
                  </a:lnTo>
                  <a:lnTo>
                    <a:pt x="21534" y="28"/>
                  </a:lnTo>
                  <a:lnTo>
                    <a:pt x="21207" y="0"/>
                  </a:lnTo>
                  <a:close/>
                </a:path>
              </a:pathLst>
            </a:custGeom>
            <a:solidFill>
              <a:srgbClr val="E99B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7435888" y="2282112"/>
              <a:ext cx="291893" cy="225024"/>
            </a:xfrm>
            <a:custGeom>
              <a:rect b="b" l="l" r="r" t="t"/>
              <a:pathLst>
                <a:path extrusionOk="0" h="7373" w="9564">
                  <a:moveTo>
                    <a:pt x="6081" y="0"/>
                  </a:moveTo>
                  <a:lnTo>
                    <a:pt x="6040" y="41"/>
                  </a:lnTo>
                  <a:lnTo>
                    <a:pt x="6013" y="109"/>
                  </a:lnTo>
                  <a:lnTo>
                    <a:pt x="5999" y="204"/>
                  </a:lnTo>
                  <a:lnTo>
                    <a:pt x="5999" y="313"/>
                  </a:lnTo>
                  <a:lnTo>
                    <a:pt x="6026" y="435"/>
                  </a:lnTo>
                  <a:lnTo>
                    <a:pt x="6081" y="735"/>
                  </a:lnTo>
                  <a:lnTo>
                    <a:pt x="6162" y="1061"/>
                  </a:lnTo>
                  <a:lnTo>
                    <a:pt x="6271" y="1401"/>
                  </a:lnTo>
                  <a:lnTo>
                    <a:pt x="6366" y="1728"/>
                  </a:lnTo>
                  <a:lnTo>
                    <a:pt x="6462" y="1986"/>
                  </a:lnTo>
                  <a:lnTo>
                    <a:pt x="6530" y="2204"/>
                  </a:lnTo>
                  <a:lnTo>
                    <a:pt x="6557" y="2285"/>
                  </a:lnTo>
                  <a:lnTo>
                    <a:pt x="6557" y="2367"/>
                  </a:lnTo>
                  <a:lnTo>
                    <a:pt x="6557" y="2435"/>
                  </a:lnTo>
                  <a:lnTo>
                    <a:pt x="6543" y="2489"/>
                  </a:lnTo>
                  <a:lnTo>
                    <a:pt x="6502" y="2544"/>
                  </a:lnTo>
                  <a:lnTo>
                    <a:pt x="6448" y="2585"/>
                  </a:lnTo>
                  <a:lnTo>
                    <a:pt x="6380" y="2612"/>
                  </a:lnTo>
                  <a:lnTo>
                    <a:pt x="6285" y="2639"/>
                  </a:lnTo>
                  <a:lnTo>
                    <a:pt x="6162" y="2666"/>
                  </a:lnTo>
                  <a:lnTo>
                    <a:pt x="5822" y="2666"/>
                  </a:lnTo>
                  <a:lnTo>
                    <a:pt x="5578" y="2625"/>
                  </a:lnTo>
                  <a:lnTo>
                    <a:pt x="5292" y="2571"/>
                  </a:lnTo>
                  <a:lnTo>
                    <a:pt x="4965" y="2489"/>
                  </a:lnTo>
                  <a:lnTo>
                    <a:pt x="4231" y="2299"/>
                  </a:lnTo>
                  <a:lnTo>
                    <a:pt x="3442" y="2081"/>
                  </a:lnTo>
                  <a:lnTo>
                    <a:pt x="2639" y="1877"/>
                  </a:lnTo>
                  <a:lnTo>
                    <a:pt x="2258" y="1782"/>
                  </a:lnTo>
                  <a:lnTo>
                    <a:pt x="1905" y="1700"/>
                  </a:lnTo>
                  <a:lnTo>
                    <a:pt x="1565" y="1646"/>
                  </a:lnTo>
                  <a:lnTo>
                    <a:pt x="1265" y="1605"/>
                  </a:lnTo>
                  <a:lnTo>
                    <a:pt x="1021" y="1592"/>
                  </a:lnTo>
                  <a:lnTo>
                    <a:pt x="912" y="1605"/>
                  </a:lnTo>
                  <a:lnTo>
                    <a:pt x="817" y="1619"/>
                  </a:lnTo>
                  <a:lnTo>
                    <a:pt x="749" y="1632"/>
                  </a:lnTo>
                  <a:lnTo>
                    <a:pt x="694" y="1673"/>
                  </a:lnTo>
                  <a:lnTo>
                    <a:pt x="681" y="1714"/>
                  </a:lnTo>
                  <a:lnTo>
                    <a:pt x="694" y="1755"/>
                  </a:lnTo>
                  <a:lnTo>
                    <a:pt x="721" y="1809"/>
                  </a:lnTo>
                  <a:lnTo>
                    <a:pt x="776" y="1864"/>
                  </a:lnTo>
                  <a:lnTo>
                    <a:pt x="953" y="2000"/>
                  </a:lnTo>
                  <a:lnTo>
                    <a:pt x="1184" y="2136"/>
                  </a:lnTo>
                  <a:lnTo>
                    <a:pt x="1483" y="2299"/>
                  </a:lnTo>
                  <a:lnTo>
                    <a:pt x="1810" y="2462"/>
                  </a:lnTo>
                  <a:lnTo>
                    <a:pt x="2163" y="2625"/>
                  </a:lnTo>
                  <a:lnTo>
                    <a:pt x="2884" y="2952"/>
                  </a:lnTo>
                  <a:lnTo>
                    <a:pt x="3537" y="3224"/>
                  </a:lnTo>
                  <a:lnTo>
                    <a:pt x="4204" y="3482"/>
                  </a:lnTo>
                  <a:lnTo>
                    <a:pt x="3592" y="3374"/>
                  </a:lnTo>
                  <a:lnTo>
                    <a:pt x="2966" y="3265"/>
                  </a:lnTo>
                  <a:lnTo>
                    <a:pt x="2231" y="3142"/>
                  </a:lnTo>
                  <a:lnTo>
                    <a:pt x="1483" y="3047"/>
                  </a:lnTo>
                  <a:lnTo>
                    <a:pt x="1129" y="3020"/>
                  </a:lnTo>
                  <a:lnTo>
                    <a:pt x="803" y="3006"/>
                  </a:lnTo>
                  <a:lnTo>
                    <a:pt x="531" y="3006"/>
                  </a:lnTo>
                  <a:lnTo>
                    <a:pt x="286" y="3020"/>
                  </a:lnTo>
                  <a:lnTo>
                    <a:pt x="191" y="3047"/>
                  </a:lnTo>
                  <a:lnTo>
                    <a:pt x="123" y="3061"/>
                  </a:lnTo>
                  <a:lnTo>
                    <a:pt x="55" y="3102"/>
                  </a:lnTo>
                  <a:lnTo>
                    <a:pt x="14" y="3142"/>
                  </a:lnTo>
                  <a:lnTo>
                    <a:pt x="0" y="3183"/>
                  </a:lnTo>
                  <a:lnTo>
                    <a:pt x="0" y="3238"/>
                  </a:lnTo>
                  <a:lnTo>
                    <a:pt x="28" y="3306"/>
                  </a:lnTo>
                  <a:lnTo>
                    <a:pt x="68" y="3360"/>
                  </a:lnTo>
                  <a:lnTo>
                    <a:pt x="136" y="3414"/>
                  </a:lnTo>
                  <a:lnTo>
                    <a:pt x="218" y="3482"/>
                  </a:lnTo>
                  <a:lnTo>
                    <a:pt x="436" y="3618"/>
                  </a:lnTo>
                  <a:lnTo>
                    <a:pt x="708" y="3754"/>
                  </a:lnTo>
                  <a:lnTo>
                    <a:pt x="1021" y="3890"/>
                  </a:lnTo>
                  <a:lnTo>
                    <a:pt x="1361" y="4013"/>
                  </a:lnTo>
                  <a:lnTo>
                    <a:pt x="1728" y="4149"/>
                  </a:lnTo>
                  <a:lnTo>
                    <a:pt x="2449" y="4380"/>
                  </a:lnTo>
                  <a:lnTo>
                    <a:pt x="3088" y="4584"/>
                  </a:lnTo>
                  <a:lnTo>
                    <a:pt x="3714" y="4761"/>
                  </a:lnTo>
                  <a:lnTo>
                    <a:pt x="3714" y="4761"/>
                  </a:lnTo>
                  <a:lnTo>
                    <a:pt x="3183" y="4734"/>
                  </a:lnTo>
                  <a:lnTo>
                    <a:pt x="2639" y="4707"/>
                  </a:lnTo>
                  <a:lnTo>
                    <a:pt x="2014" y="4679"/>
                  </a:lnTo>
                  <a:lnTo>
                    <a:pt x="1388" y="4679"/>
                  </a:lnTo>
                  <a:lnTo>
                    <a:pt x="844" y="4693"/>
                  </a:lnTo>
                  <a:lnTo>
                    <a:pt x="626" y="4707"/>
                  </a:lnTo>
                  <a:lnTo>
                    <a:pt x="449" y="4734"/>
                  </a:lnTo>
                  <a:lnTo>
                    <a:pt x="340" y="4761"/>
                  </a:lnTo>
                  <a:lnTo>
                    <a:pt x="300" y="4788"/>
                  </a:lnTo>
                  <a:lnTo>
                    <a:pt x="286" y="4802"/>
                  </a:lnTo>
                  <a:lnTo>
                    <a:pt x="286" y="4856"/>
                  </a:lnTo>
                  <a:lnTo>
                    <a:pt x="313" y="4897"/>
                  </a:lnTo>
                  <a:lnTo>
                    <a:pt x="354" y="4951"/>
                  </a:lnTo>
                  <a:lnTo>
                    <a:pt x="409" y="5006"/>
                  </a:lnTo>
                  <a:lnTo>
                    <a:pt x="558" y="5101"/>
                  </a:lnTo>
                  <a:lnTo>
                    <a:pt x="762" y="5210"/>
                  </a:lnTo>
                  <a:lnTo>
                    <a:pt x="1007" y="5305"/>
                  </a:lnTo>
                  <a:lnTo>
                    <a:pt x="1279" y="5414"/>
                  </a:lnTo>
                  <a:lnTo>
                    <a:pt x="1878" y="5604"/>
                  </a:lnTo>
                  <a:lnTo>
                    <a:pt x="2476" y="5781"/>
                  </a:lnTo>
                  <a:lnTo>
                    <a:pt x="3007" y="5917"/>
                  </a:lnTo>
                  <a:lnTo>
                    <a:pt x="3524" y="6040"/>
                  </a:lnTo>
                  <a:lnTo>
                    <a:pt x="3170" y="6040"/>
                  </a:lnTo>
                  <a:lnTo>
                    <a:pt x="2803" y="6053"/>
                  </a:lnTo>
                  <a:lnTo>
                    <a:pt x="2381" y="6067"/>
                  </a:lnTo>
                  <a:lnTo>
                    <a:pt x="1973" y="6108"/>
                  </a:lnTo>
                  <a:lnTo>
                    <a:pt x="1796" y="6149"/>
                  </a:lnTo>
                  <a:lnTo>
                    <a:pt x="1633" y="6176"/>
                  </a:lnTo>
                  <a:lnTo>
                    <a:pt x="1497" y="6217"/>
                  </a:lnTo>
                  <a:lnTo>
                    <a:pt x="1402" y="6271"/>
                  </a:lnTo>
                  <a:lnTo>
                    <a:pt x="1374" y="6298"/>
                  </a:lnTo>
                  <a:lnTo>
                    <a:pt x="1361" y="6325"/>
                  </a:lnTo>
                  <a:lnTo>
                    <a:pt x="1347" y="6366"/>
                  </a:lnTo>
                  <a:lnTo>
                    <a:pt x="1361" y="6393"/>
                  </a:lnTo>
                  <a:lnTo>
                    <a:pt x="1388" y="6434"/>
                  </a:lnTo>
                  <a:lnTo>
                    <a:pt x="1442" y="6475"/>
                  </a:lnTo>
                  <a:lnTo>
                    <a:pt x="1606" y="6570"/>
                  </a:lnTo>
                  <a:lnTo>
                    <a:pt x="1864" y="6679"/>
                  </a:lnTo>
                  <a:lnTo>
                    <a:pt x="2190" y="6788"/>
                  </a:lnTo>
                  <a:lnTo>
                    <a:pt x="2585" y="6897"/>
                  </a:lnTo>
                  <a:lnTo>
                    <a:pt x="3034" y="6992"/>
                  </a:lnTo>
                  <a:lnTo>
                    <a:pt x="3537" y="7101"/>
                  </a:lnTo>
                  <a:lnTo>
                    <a:pt x="4081" y="7182"/>
                  </a:lnTo>
                  <a:lnTo>
                    <a:pt x="4653" y="7264"/>
                  </a:lnTo>
                  <a:lnTo>
                    <a:pt x="5251" y="7318"/>
                  </a:lnTo>
                  <a:lnTo>
                    <a:pt x="5850" y="7359"/>
                  </a:lnTo>
                  <a:lnTo>
                    <a:pt x="6462" y="7373"/>
                  </a:lnTo>
                  <a:lnTo>
                    <a:pt x="7074" y="7359"/>
                  </a:lnTo>
                  <a:lnTo>
                    <a:pt x="7373" y="7332"/>
                  </a:lnTo>
                  <a:lnTo>
                    <a:pt x="7672" y="7305"/>
                  </a:lnTo>
                  <a:lnTo>
                    <a:pt x="7958" y="7264"/>
                  </a:lnTo>
                  <a:lnTo>
                    <a:pt x="8244" y="7210"/>
                  </a:lnTo>
                  <a:lnTo>
                    <a:pt x="8516" y="7155"/>
                  </a:lnTo>
                  <a:lnTo>
                    <a:pt x="8788" y="7087"/>
                  </a:lnTo>
                  <a:lnTo>
                    <a:pt x="8883" y="7005"/>
                  </a:lnTo>
                  <a:lnTo>
                    <a:pt x="8992" y="6883"/>
                  </a:lnTo>
                  <a:lnTo>
                    <a:pt x="9101" y="6733"/>
                  </a:lnTo>
                  <a:lnTo>
                    <a:pt x="9196" y="6543"/>
                  </a:lnTo>
                  <a:lnTo>
                    <a:pt x="9291" y="6339"/>
                  </a:lnTo>
                  <a:lnTo>
                    <a:pt x="9386" y="6108"/>
                  </a:lnTo>
                  <a:lnTo>
                    <a:pt x="9454" y="5849"/>
                  </a:lnTo>
                  <a:lnTo>
                    <a:pt x="9509" y="5577"/>
                  </a:lnTo>
                  <a:lnTo>
                    <a:pt x="9549" y="5292"/>
                  </a:lnTo>
                  <a:lnTo>
                    <a:pt x="9563" y="5006"/>
                  </a:lnTo>
                  <a:lnTo>
                    <a:pt x="9536" y="4693"/>
                  </a:lnTo>
                  <a:lnTo>
                    <a:pt x="9509" y="4543"/>
                  </a:lnTo>
                  <a:lnTo>
                    <a:pt x="9481" y="4394"/>
                  </a:lnTo>
                  <a:lnTo>
                    <a:pt x="9441" y="4231"/>
                  </a:lnTo>
                  <a:lnTo>
                    <a:pt x="9400" y="4081"/>
                  </a:lnTo>
                  <a:lnTo>
                    <a:pt x="9332" y="3931"/>
                  </a:lnTo>
                  <a:lnTo>
                    <a:pt x="9264" y="3782"/>
                  </a:lnTo>
                  <a:lnTo>
                    <a:pt x="9182" y="3618"/>
                  </a:lnTo>
                  <a:lnTo>
                    <a:pt x="9087" y="3469"/>
                  </a:lnTo>
                  <a:lnTo>
                    <a:pt x="8992" y="3319"/>
                  </a:lnTo>
                  <a:lnTo>
                    <a:pt x="8869" y="3183"/>
                  </a:lnTo>
                  <a:lnTo>
                    <a:pt x="8461" y="2680"/>
                  </a:lnTo>
                  <a:lnTo>
                    <a:pt x="8148" y="2258"/>
                  </a:lnTo>
                  <a:lnTo>
                    <a:pt x="7890" y="1877"/>
                  </a:lnTo>
                  <a:lnTo>
                    <a:pt x="7672" y="1537"/>
                  </a:lnTo>
                  <a:lnTo>
                    <a:pt x="7455" y="1224"/>
                  </a:lnTo>
                  <a:lnTo>
                    <a:pt x="7223" y="925"/>
                  </a:lnTo>
                  <a:lnTo>
                    <a:pt x="7087" y="776"/>
                  </a:lnTo>
                  <a:lnTo>
                    <a:pt x="6951" y="612"/>
                  </a:lnTo>
                  <a:lnTo>
                    <a:pt x="6788" y="449"/>
                  </a:lnTo>
                  <a:lnTo>
                    <a:pt x="6611" y="286"/>
                  </a:lnTo>
                  <a:lnTo>
                    <a:pt x="6462" y="150"/>
                  </a:lnTo>
                  <a:lnTo>
                    <a:pt x="6326" y="68"/>
                  </a:lnTo>
                  <a:lnTo>
                    <a:pt x="6230" y="1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rgbClr val="FDBB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33"/>
          <p:cNvSpPr/>
          <p:nvPr/>
        </p:nvSpPr>
        <p:spPr>
          <a:xfrm>
            <a:off x="6748100" y="2547238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3"/>
          <p:cNvSpPr/>
          <p:nvPr/>
        </p:nvSpPr>
        <p:spPr>
          <a:xfrm>
            <a:off x="6748100" y="4203388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3"/>
          <p:cNvSpPr/>
          <p:nvPr/>
        </p:nvSpPr>
        <p:spPr>
          <a:xfrm>
            <a:off x="8605475" y="3689038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3"/>
          <p:cNvSpPr/>
          <p:nvPr/>
        </p:nvSpPr>
        <p:spPr>
          <a:xfrm>
            <a:off x="7538600" y="1661338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3"/>
          <p:cNvSpPr/>
          <p:nvPr/>
        </p:nvSpPr>
        <p:spPr>
          <a:xfrm>
            <a:off x="6189850" y="3353350"/>
            <a:ext cx="1350900" cy="190500"/>
          </a:xfrm>
          <a:prstGeom prst="rect">
            <a:avLst/>
          </a:prstGeom>
          <a:solidFill>
            <a:srgbClr val="D53F21"/>
          </a:solidFill>
          <a:ln cap="flat" cmpd="sng" w="9525">
            <a:solidFill>
              <a:srgbClr val="FFA5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   </a:t>
            </a:r>
            <a:r>
              <a:rPr b="1" lang="en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Intent</a:t>
            </a:r>
            <a:endParaRPr b="1" sz="15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5" name="Google Shape;855;p33"/>
          <p:cNvSpPr/>
          <p:nvPr/>
        </p:nvSpPr>
        <p:spPr>
          <a:xfrm>
            <a:off x="6189850" y="3751000"/>
            <a:ext cx="1350900" cy="190500"/>
          </a:xfrm>
          <a:prstGeom prst="rect">
            <a:avLst/>
          </a:prstGeom>
          <a:solidFill>
            <a:srgbClr val="2776EA">
              <a:alpha val="37650"/>
            </a:srgbClr>
          </a:solidFill>
          <a:ln cap="flat" cmpd="sng" w="9525">
            <a:solidFill>
              <a:srgbClr val="2776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   Slot</a:t>
            </a:r>
            <a:endParaRPr b="1" sz="15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6" name="Google Shape;856;p33"/>
          <p:cNvSpPr/>
          <p:nvPr/>
        </p:nvSpPr>
        <p:spPr>
          <a:xfrm>
            <a:off x="6189850" y="4072450"/>
            <a:ext cx="1350900" cy="190500"/>
          </a:xfrm>
          <a:prstGeom prst="rect">
            <a:avLst/>
          </a:prstGeom>
          <a:solidFill>
            <a:srgbClr val="2776EA">
              <a:alpha val="37650"/>
            </a:srgbClr>
          </a:solidFill>
          <a:ln cap="flat" cmpd="sng" w="9525">
            <a:solidFill>
              <a:srgbClr val="2776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   Slot</a:t>
            </a:r>
            <a:endParaRPr b="1" sz="15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57" name="Google Shape;857;p33"/>
          <p:cNvSpPr/>
          <p:nvPr/>
        </p:nvSpPr>
        <p:spPr>
          <a:xfrm>
            <a:off x="6189850" y="4382050"/>
            <a:ext cx="1350900" cy="190500"/>
          </a:xfrm>
          <a:prstGeom prst="rect">
            <a:avLst/>
          </a:prstGeom>
          <a:solidFill>
            <a:srgbClr val="2776EA">
              <a:alpha val="37650"/>
            </a:srgbClr>
          </a:solidFill>
          <a:ln cap="flat" cmpd="sng" w="9525">
            <a:solidFill>
              <a:srgbClr val="2776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     Slot</a:t>
            </a:r>
            <a:endParaRPr b="1" sz="15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