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custT="1"/>
      <dgm:spPr/>
      <dgm:t>
        <a:bodyPr/>
        <a:lstStyle/>
        <a:p>
          <a:pPr>
            <a:lnSpc>
              <a:spcPct val="100000"/>
            </a:lnSpc>
          </a:pPr>
          <a:r>
            <a:rPr lang="en-US" sz="1400" b="1" dirty="0">
              <a:solidFill>
                <a:schemeClr val="tx1">
                  <a:lumMod val="75000"/>
                  <a:lumOff val="25000"/>
                </a:schemeClr>
              </a:solidFill>
              <a:effectLst/>
              <a:latin typeface="+mj-lt"/>
            </a:rPr>
            <a:t>STAGE 01</a:t>
          </a:r>
        </a:p>
      </dgm:t>
    </dgm:pt>
    <dgm:pt modelId="{7A0BD8EC-BB4A-4912-A54E-6F39B681264E}" type="par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7A8D4B4D-06E9-4958-810D-A6226B6AC588}" type="sib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Designing Model, Sensor Testing and Hardware Interfacing</a:t>
          </a:r>
        </a:p>
      </dgm:t>
    </dgm:pt>
    <dgm:pt modelId="{AEA27547-B9ED-4994-BD27-04EC297EF367}" type="par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9D819F52-ACA0-4B08-8256-DF6BD8FA3A0B}" type="sib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5D70EFF5-8B31-4A1F-AE44-51E4CF0013EB}">
      <dgm:prSet phldrT="[Text]" custT="1"/>
      <dgm:spPr/>
      <dgm:t>
        <a:bodyPr lIns="108000" tIns="432000" rIns="288000" anchor="t" anchorCtr="0"/>
        <a:lstStyle/>
        <a:p>
          <a:pPr marL="17463" indent="-17463">
            <a:lnSpc>
              <a:spcPct val="100000"/>
            </a:lnSpc>
            <a:buNone/>
            <a:tabLst/>
          </a:pPr>
          <a:r>
            <a:rPr lang="en-US" sz="1100" b="0" dirty="0">
              <a:solidFill>
                <a:schemeClr val="tx1">
                  <a:lumMod val="75000"/>
                  <a:lumOff val="25000"/>
                </a:schemeClr>
              </a:solidFill>
              <a:effectLst/>
            </a:rPr>
            <a:t>Making ML model and Mobile App. Integrating the ML model with app</a:t>
          </a:r>
        </a:p>
      </dgm:t>
    </dgm:pt>
    <dgm:pt modelId="{96C720A0-FEEF-48D1-8DF6-ABA03C304822}" type="par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B6A59CDE-18AD-4553-B6C5-FF001A8E8510}" type="sib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D71FC021-6A65-44D1-95B9-0E6C89079866}">
      <dgm:prSet phldrT="[Text]" custT="1"/>
      <dgm:spPr/>
      <dgm:t>
        <a:bodyPr/>
        <a:lstStyle/>
        <a:p>
          <a:pPr marL="17463" indent="0">
            <a:lnSpc>
              <a:spcPct val="100000"/>
            </a:lnSpc>
            <a:buNone/>
            <a:tabLst/>
          </a:pPr>
          <a:r>
            <a:rPr lang="en-US" sz="1400" b="1" dirty="0">
              <a:solidFill>
                <a:schemeClr val="tx1">
                  <a:lumMod val="75000"/>
                  <a:lumOff val="25000"/>
                </a:schemeClr>
              </a:solidFill>
              <a:effectLst/>
              <a:latin typeface="+mj-lt"/>
            </a:rPr>
            <a:t>STAGE 03</a:t>
          </a:r>
        </a:p>
      </dgm:t>
    </dgm:pt>
    <dgm:pt modelId="{862AAE39-3AAD-40E3-BA20-90187BD73242}" type="par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9B090D9D-470E-46E2-AABB-0368A52481AA}" type="sib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D07AD3FD-84FF-467E-9693-752776549C61}">
      <dgm:prSet phldrT="[Text]" custT="1"/>
      <dgm:spPr/>
      <dgm:t>
        <a:bodyPr/>
        <a:lstStyle/>
        <a:p>
          <a:pPr marL="17463" indent="-17463">
            <a:lnSpc>
              <a:spcPct val="100000"/>
            </a:lnSpc>
            <a:buNone/>
            <a:tabLst/>
          </a:pPr>
          <a:r>
            <a:rPr lang="en-US" sz="1400" b="1" dirty="0">
              <a:solidFill>
                <a:schemeClr val="tx1">
                  <a:lumMod val="75000"/>
                  <a:lumOff val="25000"/>
                </a:schemeClr>
              </a:solidFill>
              <a:effectLst/>
              <a:latin typeface="+mj-lt"/>
            </a:rPr>
            <a:t>STAGE 02</a:t>
          </a:r>
        </a:p>
      </dgm:t>
    </dgm:pt>
    <dgm:pt modelId="{A8C9B7A9-BC2A-4753-B7F0-F2E361D95520}" type="sib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7B691773-F524-4FAD-A272-BDF0B0C4370A}" type="par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32CCB050-072A-41BF-BE1B-388CF53E5629}">
      <dgm:prSet custT="1"/>
      <dgm:spPr/>
      <dgm:t>
        <a:bodyPr/>
        <a:lstStyle/>
        <a:p>
          <a:pPr>
            <a:lnSpc>
              <a:spcPct val="100000"/>
            </a:lnSpc>
          </a:pPr>
          <a:r>
            <a:rPr lang="en-US" sz="1400" b="1" dirty="0">
              <a:solidFill>
                <a:schemeClr val="tx1">
                  <a:lumMod val="75000"/>
                  <a:lumOff val="25000"/>
                </a:schemeClr>
              </a:solidFill>
              <a:effectLst/>
              <a:latin typeface="+mj-lt"/>
            </a:rPr>
            <a:t>STAGE 04</a:t>
          </a:r>
          <a:endParaRPr lang="ru-RU" sz="1400" b="1" dirty="0">
            <a:solidFill>
              <a:schemeClr val="tx1">
                <a:lumMod val="75000"/>
                <a:lumOff val="25000"/>
              </a:schemeClr>
            </a:solidFill>
            <a:effectLst/>
            <a:latin typeface="+mj-lt"/>
          </a:endParaRPr>
        </a:p>
      </dgm:t>
    </dgm:pt>
    <dgm:pt modelId="{B301371B-A53D-4B79-8B8D-7B304894442B}" type="par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BF05D8EE-4413-4737-8721-DAF10D6CAB04}" type="sib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9E838AE2-4659-4603-ABC8-58DF4222C0D4}">
      <dgm:prSet custT="1"/>
      <dgm:spPr/>
      <dgm:t>
        <a:bodyPr/>
        <a:lstStyle/>
        <a:p>
          <a:pPr>
            <a:lnSpc>
              <a:spcPct val="100000"/>
            </a:lnSpc>
          </a:pPr>
          <a:r>
            <a:rPr lang="en-US" sz="1400" b="1" dirty="0">
              <a:solidFill>
                <a:schemeClr val="tx1">
                  <a:lumMod val="75000"/>
                  <a:lumOff val="25000"/>
                </a:schemeClr>
              </a:solidFill>
              <a:effectLst/>
              <a:latin typeface="+mj-lt"/>
            </a:rPr>
            <a:t>STAGE 05</a:t>
          </a:r>
          <a:endParaRPr lang="ru-RU" sz="1400" b="1" dirty="0">
            <a:solidFill>
              <a:schemeClr val="tx1">
                <a:lumMod val="75000"/>
                <a:lumOff val="25000"/>
              </a:schemeClr>
            </a:solidFill>
            <a:effectLst/>
            <a:latin typeface="+mj-lt"/>
          </a:endParaRPr>
        </a:p>
      </dgm:t>
    </dgm:pt>
    <dgm:pt modelId="{5FC53805-9431-4BC8-ADB9-DABF59DE31C7}" type="par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61F1BCD3-232D-4C03-B56C-182BCB6108CD}" type="sib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Learning Blockchain and implementing it. Adding ecommerce facility to the app.</a:t>
          </a:r>
        </a:p>
      </dgm:t>
    </dgm:pt>
    <dgm:pt modelId="{70078FF1-F2A9-4A6B-88D1-8CF3595EFE73}" type="par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B4C4972A-0898-484E-AF78-D5D7E0F991F2}" type="sib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Final Testing and Debugging and performing modifications is necessary</a:t>
          </a:r>
        </a:p>
      </dgm:t>
    </dgm:pt>
    <dgm:pt modelId="{D5890537-0D77-4DA1-A100-62C393623468}" type="par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862799CE-00F4-4DD6-894E-A487503F8DE6}" type="sib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4A6BB192-9983-4F48-BBC5-6E384EED7EC5}">
      <dgm:prSet phldrT="[Text]" custT="1"/>
      <dgm:spPr/>
      <dgm:t>
        <a:bodyPr lIns="108000" tIns="432000" rIns="288000" anchor="t" anchorCtr="0"/>
        <a:lstStyle/>
        <a:p>
          <a:pPr marL="17463" indent="0">
            <a:lnSpc>
              <a:spcPct val="100000"/>
            </a:lnSpc>
            <a:buNone/>
            <a:tabLst/>
          </a:pPr>
          <a:r>
            <a:rPr lang="en-US" sz="1100" b="0" dirty="0">
              <a:solidFill>
                <a:schemeClr val="tx1">
                  <a:lumMod val="75000"/>
                  <a:lumOff val="25000"/>
                </a:schemeClr>
              </a:solidFill>
              <a:effectLst/>
            </a:rPr>
            <a:t>Implementing Object Detection using Neural Networks.</a:t>
          </a:r>
        </a:p>
      </dgm:t>
    </dgm:pt>
    <dgm:pt modelId="{0B568EC2-5D2A-4B00-8047-B7832F245B44}" type="sib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230A6E4A-6CED-4DC0-AEFE-6859FE07B658}" type="par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01EC6EDC-6E4C-420D-B9F3-73A7FBEFBE5D}">
      <dgm:prSet phldrT="[Text]" custT="1"/>
      <dgm:spPr/>
      <dgm:t>
        <a:bodyPr lIns="108000" tIns="432000" rIns="288000" anchor="t" anchorCtr="0"/>
        <a:lstStyle/>
        <a:p>
          <a:pPr marL="17463" indent="0">
            <a:lnSpc>
              <a:spcPct val="100000"/>
            </a:lnSpc>
            <a:buNone/>
            <a:tabLst/>
          </a:pPr>
          <a:r>
            <a:rPr lang="en-US" sz="1100" b="0" dirty="0">
              <a:solidFill>
                <a:schemeClr val="tx1">
                  <a:lumMod val="75000"/>
                  <a:lumOff val="25000"/>
                </a:schemeClr>
              </a:solidFill>
              <a:effectLst/>
            </a:rPr>
            <a:t>Integrating it with the app</a:t>
          </a:r>
        </a:p>
      </dgm:t>
    </dgm:pt>
    <dgm:pt modelId="{F62BCCC6-0CEA-407D-A688-3BBF1BA04754}" type="parTrans" cxnId="{6F2EF878-1C86-40DB-989D-D1F1FBF1E941}">
      <dgm:prSet/>
      <dgm:spPr/>
      <dgm:t>
        <a:bodyPr/>
        <a:lstStyle/>
        <a:p>
          <a:endParaRPr lang="en-IN"/>
        </a:p>
      </dgm:t>
    </dgm:pt>
    <dgm:pt modelId="{3E7BA496-4D9E-45BD-8A6A-CB43FE1A1000}" type="sibTrans" cxnId="{6F2EF878-1C86-40DB-989D-D1F1FBF1E941}">
      <dgm:prSet/>
      <dgm:spPr/>
      <dgm:t>
        <a:bodyPr/>
        <a:lstStyle/>
        <a:p>
          <a:endParaRPr lang="en-IN"/>
        </a:p>
      </dgm:t>
    </dgm:pt>
    <dgm:pt modelId="{4C2DD9DE-F558-45A5-BF6E-3E750680B389}">
      <dgm:prSet custT="1"/>
      <dgm:spPr/>
      <dgm:t>
        <a:bodyPr lIns="108000" tIns="432000" rIns="288000" anchor="t" anchorCtr="0"/>
        <a:lstStyle/>
        <a:p>
          <a:pPr marL="0" lvl="0" indent="0" defTabSz="533400">
            <a:lnSpc>
              <a:spcPct val="100000"/>
            </a:lnSpc>
            <a:spcBef>
              <a:spcPct val="0"/>
            </a:spcBef>
            <a:spcAft>
              <a:spcPts val="0"/>
            </a:spcAft>
            <a:buNone/>
          </a:pPr>
          <a:endParaRPr lang="en-US" sz="1100" b="0" kern="1200" dirty="0">
            <a:solidFill>
              <a:schemeClr val="tx1">
                <a:lumMod val="75000"/>
                <a:lumOff val="25000"/>
              </a:schemeClr>
            </a:solidFill>
            <a:effectLst/>
            <a:latin typeface="+mn-lt"/>
            <a:ea typeface="+mn-ea"/>
            <a:cs typeface="+mn-cs"/>
          </a:endParaRPr>
        </a:p>
      </dgm:t>
    </dgm:pt>
    <dgm:pt modelId="{E8F97C5F-ECC3-484C-A085-0A95CDBE1856}" type="parTrans" cxnId="{DA0A783A-15B2-479A-9D21-E1C620DBD57C}">
      <dgm:prSet/>
      <dgm:spPr/>
      <dgm:t>
        <a:bodyPr/>
        <a:lstStyle/>
        <a:p>
          <a:endParaRPr lang="en-IN"/>
        </a:p>
      </dgm:t>
    </dgm:pt>
    <dgm:pt modelId="{00ECE619-EF36-4B40-968C-2836487B643E}" type="sibTrans" cxnId="{DA0A783A-15B2-479A-9D21-E1C620DBD57C}">
      <dgm:prSet/>
      <dgm:spPr/>
      <dgm:t>
        <a:bodyPr/>
        <a:lstStyle/>
        <a:p>
          <a:endParaRPr lang="en-IN"/>
        </a:p>
      </dgm:t>
    </dgm:pt>
    <dgm:pt modelId="{979E43FF-12CB-ED49-8959-325E1A9E21E8}" type="pres">
      <dgm:prSet presAssocID="{55C0B14E-AEA6-48D3-A387-ED4A3A3BF840}" presName="Name0" presStyleCnt="0">
        <dgm:presLayoutVars>
          <dgm:dir/>
          <dgm:resizeHandles val="exact"/>
        </dgm:presLayoutVars>
      </dgm:prSet>
      <dgm:spPr/>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7CAA598B-5AE2-814C-8895-73F0FC0D02AE}" type="pres">
      <dgm:prSet presAssocID="{AACEAFD5-63CF-4AFC-B46F-BE086C5D447C}" presName="compositeA" presStyleCnt="0"/>
      <dgm:spPr/>
    </dgm:pt>
    <dgm:pt modelId="{372828CF-3339-E44A-BBB6-2086036C9488}" type="pres">
      <dgm:prSet presAssocID="{AACEAFD5-63CF-4AFC-B46F-BE086C5D447C}" presName="textA" presStyleLbl="revTx" presStyleIdx="0" presStyleCnt="5">
        <dgm:presLayoutVars>
          <dgm:bulletEnabled val="1"/>
        </dgm:presLayoutVars>
      </dgm:prSet>
      <dgm:spPr/>
    </dgm:pt>
    <dgm:pt modelId="{A238071D-27EE-944C-AC00-AA0D602D331A}" type="pres">
      <dgm:prSet presAssocID="{AACEAFD5-63CF-4AFC-B46F-BE086C5D447C}" presName="circleA" presStyleLbl="node1" presStyleIdx="0" presStyleCnt="5"/>
      <dgm:spPr/>
    </dgm:pt>
    <dgm:pt modelId="{BECFCCEE-6D6F-F147-BE7E-FBD11FF42EAD}" type="pres">
      <dgm:prSet presAssocID="{AACEAFD5-63CF-4AFC-B46F-BE086C5D447C}" presName="spaceA" presStyleCnt="0"/>
      <dgm:spPr/>
    </dgm:pt>
    <dgm:pt modelId="{89586766-7512-7242-BC25-F8A2A8E6DC16}" type="pres">
      <dgm:prSet presAssocID="{7A8D4B4D-06E9-4958-810D-A6226B6AC588}" presName="space" presStyleCnt="0"/>
      <dgm:spPr/>
    </dgm:pt>
    <dgm:pt modelId="{F0FA847F-9671-4A4D-986D-259D97875668}" type="pres">
      <dgm:prSet presAssocID="{D07AD3FD-84FF-467E-9693-752776549C61}" presName="compositeB" presStyleCnt="0"/>
      <dgm:spPr/>
    </dgm:pt>
    <dgm:pt modelId="{66C3B005-1F82-8E46-986A-D7F66A3A11C5}" type="pres">
      <dgm:prSet presAssocID="{D07AD3FD-84FF-467E-9693-752776549C61}" presName="textB" presStyleLbl="revTx" presStyleIdx="1" presStyleCnt="5">
        <dgm:presLayoutVars>
          <dgm:bulletEnabled val="1"/>
        </dgm:presLayoutVars>
      </dgm:prSet>
      <dgm:spPr/>
    </dgm:pt>
    <dgm:pt modelId="{E003598C-A77C-E647-AC67-202397C7C2C6}" type="pres">
      <dgm:prSet presAssocID="{D07AD3FD-84FF-467E-9693-752776549C61}" presName="circleB" presStyleLbl="node1" presStyleIdx="1" presStyleCnt="5"/>
      <dgm:spPr/>
    </dgm:pt>
    <dgm:pt modelId="{EE52B993-9278-8646-B454-15C4F5F8C682}" type="pres">
      <dgm:prSet presAssocID="{D07AD3FD-84FF-467E-9693-752776549C61}" presName="spaceB" presStyleCnt="0"/>
      <dgm:spPr/>
    </dgm:pt>
    <dgm:pt modelId="{EC4C393F-83F2-044A-B85A-B4A3B578CAAD}" type="pres">
      <dgm:prSet presAssocID="{A8C9B7A9-BC2A-4753-B7F0-F2E361D95520}" presName="space" presStyleCnt="0"/>
      <dgm:spPr/>
    </dgm:pt>
    <dgm:pt modelId="{13297FFB-E45E-F34B-9908-34A907476E6C}" type="pres">
      <dgm:prSet presAssocID="{D71FC021-6A65-44D1-95B9-0E6C89079866}" presName="compositeA" presStyleCnt="0"/>
      <dgm:spPr/>
    </dgm:pt>
    <dgm:pt modelId="{E093F839-D107-C147-91A7-BF591A6B37F1}" type="pres">
      <dgm:prSet presAssocID="{D71FC021-6A65-44D1-95B9-0E6C89079866}" presName="textA" presStyleLbl="revTx" presStyleIdx="2" presStyleCnt="5">
        <dgm:presLayoutVars>
          <dgm:bulletEnabled val="1"/>
        </dgm:presLayoutVars>
      </dgm:prSet>
      <dgm:spPr/>
    </dgm:pt>
    <dgm:pt modelId="{164A0F39-72C5-6C47-BD7E-D85A1B7BF6C9}" type="pres">
      <dgm:prSet presAssocID="{D71FC021-6A65-44D1-95B9-0E6C89079866}" presName="circleA" presStyleLbl="node1" presStyleIdx="2" presStyleCnt="5"/>
      <dgm:spPr/>
    </dgm:pt>
    <dgm:pt modelId="{E3993F29-0D14-D447-8668-E1B7850A37B6}" type="pres">
      <dgm:prSet presAssocID="{D71FC021-6A65-44D1-95B9-0E6C89079866}" presName="spaceA" presStyleCnt="0"/>
      <dgm:spPr/>
    </dgm:pt>
    <dgm:pt modelId="{CDF4B581-195F-1742-8878-AA3970849ADB}" type="pres">
      <dgm:prSet presAssocID="{9B090D9D-470E-46E2-AABB-0368A52481AA}" presName="space" presStyleCnt="0"/>
      <dgm:spPr/>
    </dgm:pt>
    <dgm:pt modelId="{B4932A9D-1A61-E94D-8B9F-812126317FC8}" type="pres">
      <dgm:prSet presAssocID="{32CCB050-072A-41BF-BE1B-388CF53E5629}" presName="compositeB" presStyleCnt="0"/>
      <dgm:spPr/>
    </dgm:pt>
    <dgm:pt modelId="{F18596F0-52A6-A143-9BFC-DA068C37DE6F}" type="pres">
      <dgm:prSet presAssocID="{32CCB050-072A-41BF-BE1B-388CF53E5629}" presName="textB" presStyleLbl="revTx" presStyleIdx="3" presStyleCnt="5" custScaleX="103588">
        <dgm:presLayoutVars>
          <dgm:bulletEnabled val="1"/>
        </dgm:presLayoutVars>
      </dgm:prSet>
      <dgm:spPr/>
    </dgm:pt>
    <dgm:pt modelId="{1501A02B-D4EF-144E-9CF0-602A004680BE}" type="pres">
      <dgm:prSet presAssocID="{32CCB050-072A-41BF-BE1B-388CF53E5629}" presName="circleB" presStyleLbl="node1" presStyleIdx="3" presStyleCnt="5"/>
      <dgm:spPr/>
    </dgm:pt>
    <dgm:pt modelId="{2D9E5D2A-7F10-D84E-A858-85FD944BF8E4}" type="pres">
      <dgm:prSet presAssocID="{32CCB050-072A-41BF-BE1B-388CF53E5629}" presName="spaceB" presStyleCnt="0"/>
      <dgm:spPr/>
    </dgm:pt>
    <dgm:pt modelId="{7B95C6FA-7857-A943-9165-2AAFAB22580C}" type="pres">
      <dgm:prSet presAssocID="{BF05D8EE-4413-4737-8721-DAF10D6CAB04}" presName="space" presStyleCnt="0"/>
      <dgm:spPr/>
    </dgm:pt>
    <dgm:pt modelId="{C1BDF471-A8AB-1D4C-874C-1E128B173605}" type="pres">
      <dgm:prSet presAssocID="{9E838AE2-4659-4603-ABC8-58DF4222C0D4}" presName="compositeA" presStyleCnt="0"/>
      <dgm:spPr/>
    </dgm:pt>
    <dgm:pt modelId="{10F10402-5A89-6540-96F4-099A00D5A2D6}" type="pres">
      <dgm:prSet presAssocID="{9E838AE2-4659-4603-ABC8-58DF4222C0D4}" presName="textA" presStyleLbl="revTx" presStyleIdx="4" presStyleCnt="5">
        <dgm:presLayoutVars>
          <dgm:bulletEnabled val="1"/>
        </dgm:presLayoutVars>
      </dgm:prSet>
      <dgm:spPr/>
    </dgm:pt>
    <dgm:pt modelId="{C7D1C7BE-CF8B-A24E-8F4A-58F4F4E6CD28}" type="pres">
      <dgm:prSet presAssocID="{9E838AE2-4659-4603-ABC8-58DF4222C0D4}" presName="circleA" presStyleLbl="node1" presStyleIdx="4" presStyleCnt="5"/>
      <dgm:spPr/>
    </dgm:pt>
    <dgm:pt modelId="{D2A3B786-FF2F-3347-8F32-DF3C738BF88A}" type="pres">
      <dgm:prSet presAssocID="{9E838AE2-4659-4603-ABC8-58DF4222C0D4}" presName="spaceA" presStyleCnt="0"/>
      <dgm:spPr/>
    </dgm:pt>
  </dgm:ptLst>
  <dgm:cxnLst>
    <dgm:cxn modelId="{E3D50B03-7CAA-0F4A-A3C8-F3B1DBA170DC}" type="presOf" srcId="{32CCB050-072A-41BF-BE1B-388CF53E5629}" destId="{F18596F0-52A6-A143-9BFC-DA068C37DE6F}" srcOrd="0" destOrd="0" presId="urn:microsoft.com/office/officeart/2005/8/layout/hProcess11"/>
    <dgm:cxn modelId="{37101D06-CF2C-E64A-9F86-CA7A28B15D37}" type="presOf" srcId="{C8E903CE-0CFD-4D68-A857-80E14557005E}" destId="{10F10402-5A89-6540-96F4-099A00D5A2D6}" srcOrd="0" destOrd="1" presId="urn:microsoft.com/office/officeart/2005/8/layout/hProcess11"/>
    <dgm:cxn modelId="{CF54291C-AAFD-4FA4-9A16-20CE892BA907}" srcId="{55C0B14E-AEA6-48D3-A387-ED4A3A3BF840}" destId="{9E838AE2-4659-4603-ABC8-58DF4222C0D4}" srcOrd="4" destOrd="0" parTransId="{5FC53805-9431-4BC8-ADB9-DABF59DE31C7}" sibTransId="{61F1BCD3-232D-4C03-B56C-182BCB6108CD}"/>
    <dgm:cxn modelId="{70FF431F-ED3D-4404-827C-5C2A49D4832C}" type="presOf" srcId="{4C2DD9DE-F558-45A5-BF6E-3E750680B389}" destId="{F18596F0-52A6-A143-9BFC-DA068C37DE6F}" srcOrd="0" destOrd="2" presId="urn:microsoft.com/office/officeart/2005/8/layout/hProcess11"/>
    <dgm:cxn modelId="{0EFA3039-6828-403C-9445-4359BA6645E6}" srcId="{AACEAFD5-63CF-4AFC-B46F-BE086C5D447C}" destId="{349299C9-846E-4827-813A-349CCCE20782}" srcOrd="0" destOrd="0" parTransId="{AEA27547-B9ED-4994-BD27-04EC297EF367}" sibTransId="{9D819F52-ACA0-4B08-8256-DF6BD8FA3A0B}"/>
    <dgm:cxn modelId="{DA0A783A-15B2-479A-9D21-E1C620DBD57C}" srcId="{32CCB050-072A-41BF-BE1B-388CF53E5629}" destId="{4C2DD9DE-F558-45A5-BF6E-3E750680B389}" srcOrd="1" destOrd="0" parTransId="{E8F97C5F-ECC3-484C-A085-0A95CDBE1856}" sibTransId="{00ECE619-EF36-4B40-968C-2836487B643E}"/>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4CC396F-6FFB-7F48-BC35-8D1997858A06}" type="presOf" srcId="{04A40292-9119-41B2-B968-7B651F20675D}" destId="{F18596F0-52A6-A143-9BFC-DA068C37DE6F}" srcOrd="0" destOrd="1" presId="urn:microsoft.com/office/officeart/2005/8/layout/hProcess11"/>
    <dgm:cxn modelId="{E97FF64F-8020-497E-AE7D-2395DDA4560D}" srcId="{D07AD3FD-84FF-467E-9693-752776549C61}" destId="{5D70EFF5-8B31-4A1F-AE44-51E4CF0013EB}" srcOrd="0" destOrd="0" parTransId="{96C720A0-FEEF-48D1-8DF6-ABA03C304822}" sibTransId="{B6A59CDE-18AD-4553-B6C5-FF001A8E8510}"/>
    <dgm:cxn modelId="{9FBC3372-F202-D043-9055-43BAD72A8D54}" type="presOf" srcId="{D07AD3FD-84FF-467E-9693-752776549C61}" destId="{66C3B005-1F82-8E46-986A-D7F66A3A11C5}" srcOrd="0" destOrd="0" presId="urn:microsoft.com/office/officeart/2005/8/layout/hProcess11"/>
    <dgm:cxn modelId="{6159EB78-387A-6141-8223-669AB14D9A35}" type="presOf" srcId="{D71FC021-6A65-44D1-95B9-0E6C89079866}" destId="{E093F839-D107-C147-91A7-BF591A6B37F1}" srcOrd="0" destOrd="0" presId="urn:microsoft.com/office/officeart/2005/8/layout/hProcess11"/>
    <dgm:cxn modelId="{6F2EF878-1C86-40DB-989D-D1F1FBF1E941}" srcId="{D71FC021-6A65-44D1-95B9-0E6C89079866}" destId="{01EC6EDC-6E4C-420D-B9F3-73A7FBEFBE5D}" srcOrd="1" destOrd="0" parTransId="{F62BCCC6-0CEA-407D-A688-3BBF1BA04754}" sibTransId="{3E7BA496-4D9E-45BD-8A6A-CB43FE1A1000}"/>
    <dgm:cxn modelId="{7E89577D-1942-6A44-A17F-40CE7CAFE767}" type="presOf" srcId="{5D70EFF5-8B31-4A1F-AE44-51E4CF0013EB}" destId="{66C3B005-1F82-8E46-986A-D7F66A3A11C5}" srcOrd="0" destOrd="1" presId="urn:microsoft.com/office/officeart/2005/8/layout/hProcess11"/>
    <dgm:cxn modelId="{53239C96-427C-420B-95DC-546F3B30ED65}" srcId="{55C0B14E-AEA6-48D3-A387-ED4A3A3BF840}" destId="{D71FC021-6A65-44D1-95B9-0E6C89079866}" srcOrd="2" destOrd="0" parTransId="{862AAE39-3AAD-40E3-BA20-90187BD73242}" sibTransId="{9B090D9D-470E-46E2-AABB-0368A52481AA}"/>
    <dgm:cxn modelId="{128D0C97-47A2-4444-BE4E-EF716AA05109}" type="presOf" srcId="{AACEAFD5-63CF-4AFC-B46F-BE086C5D447C}" destId="{372828CF-3339-E44A-BBB6-2086036C9488}" srcOrd="0" destOrd="0" presId="urn:microsoft.com/office/officeart/2005/8/layout/hProcess11"/>
    <dgm:cxn modelId="{938719A9-826C-C146-B6E2-ACDCF3167681}" type="presOf" srcId="{349299C9-846E-4827-813A-349CCCE20782}" destId="{372828CF-3339-E44A-BBB6-2086036C9488}" srcOrd="0" destOrd="1" presId="urn:microsoft.com/office/officeart/2005/8/layout/hProcess11"/>
    <dgm:cxn modelId="{17BD67AD-4331-49EC-BC4A-29404E891597}" srcId="{9E838AE2-4659-4603-ABC8-58DF4222C0D4}" destId="{C8E903CE-0CFD-4D68-A857-80E14557005E}" srcOrd="0" destOrd="0" parTransId="{D5890537-0D77-4DA1-A100-62C393623468}" sibTransId="{862799CE-00F4-4DD6-894E-A487503F8DE6}"/>
    <dgm:cxn modelId="{1F92E5B2-6CA3-B740-8CEA-ABC194B07CE5}" type="presOf" srcId="{9E838AE2-4659-4603-ABC8-58DF4222C0D4}" destId="{10F10402-5A89-6540-96F4-099A00D5A2D6}" srcOrd="0" destOrd="0" presId="urn:microsoft.com/office/officeart/2005/8/layout/hProcess11"/>
    <dgm:cxn modelId="{AE101ABC-7EA3-4444-A576-8AB15A371C84}" srcId="{55C0B14E-AEA6-48D3-A387-ED4A3A3BF840}" destId="{AACEAFD5-63CF-4AFC-B46F-BE086C5D447C}" srcOrd="0" destOrd="0" parTransId="{7A0BD8EC-BB4A-4912-A54E-6F39B681264E}" sibTransId="{7A8D4B4D-06E9-4958-810D-A6226B6AC588}"/>
    <dgm:cxn modelId="{3099B7C2-7E56-9C44-9F22-55A437E5E1DF}" type="presOf" srcId="{55C0B14E-AEA6-48D3-A387-ED4A3A3BF840}" destId="{979E43FF-12CB-ED49-8959-325E1A9E21E8}" srcOrd="0" destOrd="0" presId="urn:microsoft.com/office/officeart/2005/8/layout/hProcess11"/>
    <dgm:cxn modelId="{042E0AE1-6450-410A-B96E-AFBADB139BEA}" srcId="{55C0B14E-AEA6-48D3-A387-ED4A3A3BF840}" destId="{32CCB050-072A-41BF-BE1B-388CF53E5629}" srcOrd="3" destOrd="0" parTransId="{B301371B-A53D-4B79-8B8D-7B304894442B}" sibTransId="{BF05D8EE-4413-4737-8721-DAF10D6CAB04}"/>
    <dgm:cxn modelId="{D328E1E5-19DB-495C-B2CF-0A034F775B48}" type="presOf" srcId="{01EC6EDC-6E4C-420D-B9F3-73A7FBEFBE5D}" destId="{E093F839-D107-C147-91A7-BF591A6B37F1}" srcOrd="0" destOrd="2" presId="urn:microsoft.com/office/officeart/2005/8/layout/hProcess11"/>
    <dgm:cxn modelId="{E3115EEA-DE9C-4F06-B8B3-BEB263D5F2B1}" srcId="{D71FC021-6A65-44D1-95B9-0E6C89079866}" destId="{4A6BB192-9983-4F48-BBC5-6E384EED7EC5}" srcOrd="0" destOrd="0" parTransId="{230A6E4A-6CED-4DC0-AEFE-6859FE07B658}" sibTransId="{0B568EC2-5D2A-4B00-8047-B7832F245B44}"/>
    <dgm:cxn modelId="{F560A2FC-9EB1-C940-9414-05C0CD448957}" type="presOf" srcId="{4A6BB192-9983-4F48-BBC5-6E384EED7EC5}" destId="{E093F839-D107-C147-91A7-BF591A6B37F1}" srcOrd="0" destOrd="1" presId="urn:microsoft.com/office/officeart/2005/8/layout/hProcess11"/>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AF0E93DD-423D-C54D-BFE9-C7CDF83C0E2F}" type="presParOf" srcId="{312902CF-7F5D-0B49-B3FE-568A87BF4EE4}" destId="{7CAA598B-5AE2-814C-8895-73F0FC0D02AE}" srcOrd="0" destOrd="0" presId="urn:microsoft.com/office/officeart/2005/8/layout/hProcess11"/>
    <dgm:cxn modelId="{273CEF30-A5AD-E04D-B0D5-D59D4A96664C}" type="presParOf" srcId="{7CAA598B-5AE2-814C-8895-73F0FC0D02AE}" destId="{372828CF-3339-E44A-BBB6-2086036C9488}" srcOrd="0" destOrd="0" presId="urn:microsoft.com/office/officeart/2005/8/layout/hProcess11"/>
    <dgm:cxn modelId="{4968D800-4572-7344-A24A-C44CAAA944B1}" type="presParOf" srcId="{7CAA598B-5AE2-814C-8895-73F0FC0D02AE}" destId="{A238071D-27EE-944C-AC00-AA0D602D331A}" srcOrd="1" destOrd="0" presId="urn:microsoft.com/office/officeart/2005/8/layout/hProcess11"/>
    <dgm:cxn modelId="{F3685BBF-CBDC-CE43-934C-9773B3691846}" type="presParOf" srcId="{7CAA598B-5AE2-814C-8895-73F0FC0D02AE}" destId="{BECFCCEE-6D6F-F147-BE7E-FBD11FF42EAD}" srcOrd="2" destOrd="0" presId="urn:microsoft.com/office/officeart/2005/8/layout/hProcess11"/>
    <dgm:cxn modelId="{16EAB8D8-EC66-D842-BE68-75A923DE3F4F}" type="presParOf" srcId="{312902CF-7F5D-0B49-B3FE-568A87BF4EE4}" destId="{89586766-7512-7242-BC25-F8A2A8E6DC16}" srcOrd="1" destOrd="0" presId="urn:microsoft.com/office/officeart/2005/8/layout/hProcess11"/>
    <dgm:cxn modelId="{16CC6C88-C4A7-C843-86B6-D7D1194241EC}" type="presParOf" srcId="{312902CF-7F5D-0B49-B3FE-568A87BF4EE4}" destId="{F0FA847F-9671-4A4D-986D-259D97875668}" srcOrd="2" destOrd="0" presId="urn:microsoft.com/office/officeart/2005/8/layout/hProcess11"/>
    <dgm:cxn modelId="{B7D22B24-6342-BA43-AFF6-6BE6E85ADCE4}" type="presParOf" srcId="{F0FA847F-9671-4A4D-986D-259D97875668}" destId="{66C3B005-1F82-8E46-986A-D7F66A3A11C5}" srcOrd="0" destOrd="0" presId="urn:microsoft.com/office/officeart/2005/8/layout/hProcess11"/>
    <dgm:cxn modelId="{6C1981FF-9BF4-6B43-B119-A40C174EF410}" type="presParOf" srcId="{F0FA847F-9671-4A4D-986D-259D97875668}" destId="{E003598C-A77C-E647-AC67-202397C7C2C6}" srcOrd="1" destOrd="0" presId="urn:microsoft.com/office/officeart/2005/8/layout/hProcess11"/>
    <dgm:cxn modelId="{F5A105D7-D607-714C-AABA-4B74B5E41317}" type="presParOf" srcId="{F0FA847F-9671-4A4D-986D-259D97875668}" destId="{EE52B993-9278-8646-B454-15C4F5F8C682}" srcOrd="2" destOrd="0" presId="urn:microsoft.com/office/officeart/2005/8/layout/hProcess11"/>
    <dgm:cxn modelId="{212FECA4-A57A-0442-A10B-99AE1D791480}" type="presParOf" srcId="{312902CF-7F5D-0B49-B3FE-568A87BF4EE4}" destId="{EC4C393F-83F2-044A-B85A-B4A3B578CAAD}" srcOrd="3" destOrd="0" presId="urn:microsoft.com/office/officeart/2005/8/layout/hProcess11"/>
    <dgm:cxn modelId="{9CB87072-BB02-7540-96A9-F95A9C3EF9E1}" type="presParOf" srcId="{312902CF-7F5D-0B49-B3FE-568A87BF4EE4}" destId="{13297FFB-E45E-F34B-9908-34A907476E6C}" srcOrd="4" destOrd="0" presId="urn:microsoft.com/office/officeart/2005/8/layout/hProcess11"/>
    <dgm:cxn modelId="{9FFA598F-1314-CC4E-8EA8-2F0A0F350DB7}" type="presParOf" srcId="{13297FFB-E45E-F34B-9908-34A907476E6C}" destId="{E093F839-D107-C147-91A7-BF591A6B37F1}" srcOrd="0" destOrd="0" presId="urn:microsoft.com/office/officeart/2005/8/layout/hProcess11"/>
    <dgm:cxn modelId="{2C1DEA51-BF16-EB46-A9D4-0C897F5ADCF4}" type="presParOf" srcId="{13297FFB-E45E-F34B-9908-34A907476E6C}" destId="{164A0F39-72C5-6C47-BD7E-D85A1B7BF6C9}" srcOrd="1" destOrd="0" presId="urn:microsoft.com/office/officeart/2005/8/layout/hProcess11"/>
    <dgm:cxn modelId="{2E3A6EA0-AAF8-6C49-A912-AB77BF830EC7}" type="presParOf" srcId="{13297FFB-E45E-F34B-9908-34A907476E6C}" destId="{E3993F29-0D14-D447-8668-E1B7850A37B6}" srcOrd="2" destOrd="0" presId="urn:microsoft.com/office/officeart/2005/8/layout/hProcess11"/>
    <dgm:cxn modelId="{CA905AB8-A652-0E4A-9AD1-99DAEEB05A6A}" type="presParOf" srcId="{312902CF-7F5D-0B49-B3FE-568A87BF4EE4}" destId="{CDF4B581-195F-1742-8878-AA3970849ADB}" srcOrd="5" destOrd="0" presId="urn:microsoft.com/office/officeart/2005/8/layout/hProcess11"/>
    <dgm:cxn modelId="{911F52CA-B30A-C347-9A49-338EEA3EFFFE}" type="presParOf" srcId="{312902CF-7F5D-0B49-B3FE-568A87BF4EE4}" destId="{B4932A9D-1A61-E94D-8B9F-812126317FC8}" srcOrd="6" destOrd="0" presId="urn:microsoft.com/office/officeart/2005/8/layout/hProcess11"/>
    <dgm:cxn modelId="{A76AD246-B672-E045-BFDA-9A43C9763A6D}" type="presParOf" srcId="{B4932A9D-1A61-E94D-8B9F-812126317FC8}" destId="{F18596F0-52A6-A143-9BFC-DA068C37DE6F}" srcOrd="0" destOrd="0" presId="urn:microsoft.com/office/officeart/2005/8/layout/hProcess11"/>
    <dgm:cxn modelId="{0A7EF4D7-E0AC-EE42-BFD9-763F47B8FDB9}" type="presParOf" srcId="{B4932A9D-1A61-E94D-8B9F-812126317FC8}" destId="{1501A02B-D4EF-144E-9CF0-602A004680BE}" srcOrd="1" destOrd="0" presId="urn:microsoft.com/office/officeart/2005/8/layout/hProcess11"/>
    <dgm:cxn modelId="{80ACC028-54C4-D847-887A-13AEF449A191}" type="presParOf" srcId="{B4932A9D-1A61-E94D-8B9F-812126317FC8}" destId="{2D9E5D2A-7F10-D84E-A858-85FD944BF8E4}" srcOrd="2" destOrd="0" presId="urn:microsoft.com/office/officeart/2005/8/layout/hProcess11"/>
    <dgm:cxn modelId="{09288F11-993F-D641-948D-B4D5BB340C8F}" type="presParOf" srcId="{312902CF-7F5D-0B49-B3FE-568A87BF4EE4}" destId="{7B95C6FA-7857-A943-9165-2AAFAB22580C}" srcOrd="7" destOrd="0" presId="urn:microsoft.com/office/officeart/2005/8/layout/hProcess11"/>
    <dgm:cxn modelId="{1660E60A-8611-074B-9091-28BAB2770DF5}" type="presParOf" srcId="{312902CF-7F5D-0B49-B3FE-568A87BF4EE4}" destId="{C1BDF471-A8AB-1D4C-874C-1E128B173605}" srcOrd="8" destOrd="0" presId="urn:microsoft.com/office/officeart/2005/8/layout/hProcess11"/>
    <dgm:cxn modelId="{DCDAEAB7-ABCE-0B48-8909-B859313D92C2}" type="presParOf" srcId="{C1BDF471-A8AB-1D4C-874C-1E128B173605}" destId="{10F10402-5A89-6540-96F4-099A00D5A2D6}" srcOrd="0" destOrd="0" presId="urn:microsoft.com/office/officeart/2005/8/layout/hProcess11"/>
    <dgm:cxn modelId="{2B18B5AE-48BC-1141-BF94-E6EBF9C31BD2}" type="presParOf" srcId="{C1BDF471-A8AB-1D4C-874C-1E128B173605}" destId="{C7D1C7BE-CF8B-A24E-8F4A-58F4F4E6CD28}" srcOrd="1" destOrd="0" presId="urn:microsoft.com/office/officeart/2005/8/layout/hProcess11"/>
    <dgm:cxn modelId="{053D4CAF-FC38-9F49-8C36-98633D3A0E58}" type="presParOf" srcId="{C1BDF471-A8AB-1D4C-874C-1E128B173605}" destId="{D2A3B786-FF2F-3347-8F32-DF3C738BF8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1539490"/>
          <a:ext cx="10058040" cy="681578"/>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72828CF-3339-E44A-BBB6-2086036C9488}">
      <dsp:nvSpPr>
        <dsp:cNvPr id="0" name=""/>
        <dsp:cNvSpPr/>
      </dsp:nvSpPr>
      <dsp:spPr>
        <a:xfrm>
          <a:off x="1703" y="0"/>
          <a:ext cx="1728234" cy="150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01</a:t>
          </a: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Designing Model, Sensor Testing and Hardware Interfacing</a:t>
          </a:r>
        </a:p>
      </dsp:txBody>
      <dsp:txXfrm>
        <a:off x="1703" y="0"/>
        <a:ext cx="1728234" cy="1504224"/>
      </dsp:txXfrm>
    </dsp:sp>
    <dsp:sp modelId="{A238071D-27EE-944C-AC00-AA0D602D331A}">
      <dsp:nvSpPr>
        <dsp:cNvPr id="0" name=""/>
        <dsp:cNvSpPr/>
      </dsp:nvSpPr>
      <dsp:spPr>
        <a:xfrm>
          <a:off x="677793" y="1692252"/>
          <a:ext cx="376056" cy="37605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3B005-1F82-8E46-986A-D7F66A3A11C5}">
      <dsp:nvSpPr>
        <dsp:cNvPr id="0" name=""/>
        <dsp:cNvSpPr/>
      </dsp:nvSpPr>
      <dsp:spPr>
        <a:xfrm>
          <a:off x="1816349" y="2256336"/>
          <a:ext cx="1728234" cy="150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17463" lvl="0" indent="-17463"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02</a:t>
          </a:r>
        </a:p>
        <a:p>
          <a:pPr marL="17463" lvl="1" indent="-17463"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Making ML model and Mobile App. Integrating the ML model with app</a:t>
          </a:r>
        </a:p>
      </dsp:txBody>
      <dsp:txXfrm>
        <a:off x="1816349" y="2256336"/>
        <a:ext cx="1728234" cy="1504224"/>
      </dsp:txXfrm>
    </dsp:sp>
    <dsp:sp modelId="{E003598C-A77C-E647-AC67-202397C7C2C6}">
      <dsp:nvSpPr>
        <dsp:cNvPr id="0" name=""/>
        <dsp:cNvSpPr/>
      </dsp:nvSpPr>
      <dsp:spPr>
        <a:xfrm>
          <a:off x="2492439" y="1692252"/>
          <a:ext cx="376056" cy="37605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3F839-D107-C147-91A7-BF591A6B37F1}">
      <dsp:nvSpPr>
        <dsp:cNvPr id="0" name=""/>
        <dsp:cNvSpPr/>
      </dsp:nvSpPr>
      <dsp:spPr>
        <a:xfrm>
          <a:off x="3630996" y="0"/>
          <a:ext cx="1728234" cy="150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17463" lvl="0" indent="0"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03</a:t>
          </a:r>
        </a:p>
        <a:p>
          <a:pPr marL="17463" lvl="1" indent="0"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Implementing Object Detection using Neural Networks.</a:t>
          </a:r>
        </a:p>
        <a:p>
          <a:pPr marL="17463" lvl="1" indent="0"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Integrating it with the app</a:t>
          </a:r>
        </a:p>
      </dsp:txBody>
      <dsp:txXfrm>
        <a:off x="3630996" y="0"/>
        <a:ext cx="1728234" cy="1504224"/>
      </dsp:txXfrm>
    </dsp:sp>
    <dsp:sp modelId="{164A0F39-72C5-6C47-BD7E-D85A1B7BF6C9}">
      <dsp:nvSpPr>
        <dsp:cNvPr id="0" name=""/>
        <dsp:cNvSpPr/>
      </dsp:nvSpPr>
      <dsp:spPr>
        <a:xfrm>
          <a:off x="4307085" y="1692252"/>
          <a:ext cx="376056" cy="37605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596F0-52A6-A143-9BFC-DA068C37DE6F}">
      <dsp:nvSpPr>
        <dsp:cNvPr id="0" name=""/>
        <dsp:cNvSpPr/>
      </dsp:nvSpPr>
      <dsp:spPr>
        <a:xfrm>
          <a:off x="5445642" y="2256336"/>
          <a:ext cx="1790243" cy="150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04</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Learning Blockchain and implementing it. Adding ecommerce facility to the app.</a:t>
          </a:r>
        </a:p>
        <a:p>
          <a:pPr marL="0" lvl="0" indent="0" algn="l" defTabSz="533400">
            <a:lnSpc>
              <a:spcPct val="100000"/>
            </a:lnSpc>
            <a:spcBef>
              <a:spcPct val="0"/>
            </a:spcBef>
            <a:spcAft>
              <a:spcPts val="0"/>
            </a:spcAft>
            <a:buNone/>
          </a:pPr>
          <a:endParaRPr lang="en-US" sz="1100" b="0" kern="1200" dirty="0">
            <a:solidFill>
              <a:schemeClr val="tx1">
                <a:lumMod val="75000"/>
                <a:lumOff val="25000"/>
              </a:schemeClr>
            </a:solidFill>
            <a:effectLst/>
            <a:latin typeface="+mn-lt"/>
            <a:ea typeface="+mn-ea"/>
            <a:cs typeface="+mn-cs"/>
          </a:endParaRPr>
        </a:p>
      </dsp:txBody>
      <dsp:txXfrm>
        <a:off x="5445642" y="2256336"/>
        <a:ext cx="1790243" cy="1504224"/>
      </dsp:txXfrm>
    </dsp:sp>
    <dsp:sp modelId="{1501A02B-D4EF-144E-9CF0-602A004680BE}">
      <dsp:nvSpPr>
        <dsp:cNvPr id="0" name=""/>
        <dsp:cNvSpPr/>
      </dsp:nvSpPr>
      <dsp:spPr>
        <a:xfrm>
          <a:off x="6152736" y="1692252"/>
          <a:ext cx="376056" cy="37605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0402-5A89-6540-96F4-099A00D5A2D6}">
      <dsp:nvSpPr>
        <dsp:cNvPr id="0" name=""/>
        <dsp:cNvSpPr/>
      </dsp:nvSpPr>
      <dsp:spPr>
        <a:xfrm>
          <a:off x="7322297" y="0"/>
          <a:ext cx="1728234" cy="1504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05</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Final Testing and Debugging and performing modifications is necessary</a:t>
          </a:r>
        </a:p>
      </dsp:txBody>
      <dsp:txXfrm>
        <a:off x="7322297" y="0"/>
        <a:ext cx="1728234" cy="1504224"/>
      </dsp:txXfrm>
    </dsp:sp>
    <dsp:sp modelId="{C7D1C7BE-CF8B-A24E-8F4A-58F4F4E6CD28}">
      <dsp:nvSpPr>
        <dsp:cNvPr id="0" name=""/>
        <dsp:cNvSpPr/>
      </dsp:nvSpPr>
      <dsp:spPr>
        <a:xfrm>
          <a:off x="7998386" y="1692252"/>
          <a:ext cx="376056" cy="37605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3" name="PlaceHolder 2"/>
          <p:cNvSpPr>
            <a:spLocks noGrp="1"/>
          </p:cNvSpPr>
          <p:nvPr>
            <p:ph type="body"/>
          </p:nvPr>
        </p:nvSpPr>
        <p:spPr>
          <a:xfrm>
            <a:off x="1097280" y="210816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4" name="PlaceHolder 3"/>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6"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7"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8"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9" name="PlaceHolder 5"/>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41" name="PlaceHolder 2"/>
          <p:cNvSpPr>
            <a:spLocks noGrp="1"/>
          </p:cNvSpPr>
          <p:nvPr>
            <p:ph type="body"/>
          </p:nvPr>
        </p:nvSpPr>
        <p:spPr>
          <a:xfrm>
            <a:off x="109728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2" name="PlaceHolder 3"/>
          <p:cNvSpPr>
            <a:spLocks noGrp="1"/>
          </p:cNvSpPr>
          <p:nvPr>
            <p:ph type="body"/>
          </p:nvPr>
        </p:nvSpPr>
        <p:spPr>
          <a:xfrm>
            <a:off x="449820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3" name="PlaceHolder 4"/>
          <p:cNvSpPr>
            <a:spLocks noGrp="1"/>
          </p:cNvSpPr>
          <p:nvPr>
            <p:ph type="body"/>
          </p:nvPr>
        </p:nvSpPr>
        <p:spPr>
          <a:xfrm>
            <a:off x="789912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4" name="PlaceHolder 5"/>
          <p:cNvSpPr>
            <a:spLocks noGrp="1"/>
          </p:cNvSpPr>
          <p:nvPr>
            <p:ph type="body"/>
          </p:nvPr>
        </p:nvSpPr>
        <p:spPr>
          <a:xfrm>
            <a:off x="109728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5" name="PlaceHolder 6"/>
          <p:cNvSpPr>
            <a:spLocks noGrp="1"/>
          </p:cNvSpPr>
          <p:nvPr>
            <p:ph type="body"/>
          </p:nvPr>
        </p:nvSpPr>
        <p:spPr>
          <a:xfrm>
            <a:off x="449820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6" name="PlaceHolder 7"/>
          <p:cNvSpPr>
            <a:spLocks noGrp="1"/>
          </p:cNvSpPr>
          <p:nvPr>
            <p:ph type="body"/>
          </p:nvPr>
        </p:nvSpPr>
        <p:spPr>
          <a:xfrm>
            <a:off x="789912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62" name="PlaceHolder 2"/>
          <p:cNvSpPr>
            <a:spLocks noGrp="1"/>
          </p:cNvSpPr>
          <p:nvPr>
            <p:ph type="subTitle"/>
          </p:nvPr>
        </p:nvSpPr>
        <p:spPr>
          <a:xfrm>
            <a:off x="1097280" y="2108160"/>
            <a:ext cx="10058040" cy="3760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64" name="PlaceHolder 2"/>
          <p:cNvSpPr>
            <a:spLocks noGrp="1"/>
          </p:cNvSpPr>
          <p:nvPr>
            <p:ph type="body"/>
          </p:nvPr>
        </p:nvSpPr>
        <p:spPr>
          <a:xfrm>
            <a:off x="1097280" y="2108160"/>
            <a:ext cx="100580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66"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67"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1097280" y="421920"/>
            <a:ext cx="10058040" cy="6345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71"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72"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73"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2" name="PlaceHolder 2"/>
          <p:cNvSpPr>
            <a:spLocks noGrp="1"/>
          </p:cNvSpPr>
          <p:nvPr>
            <p:ph type="subTitle"/>
          </p:nvPr>
        </p:nvSpPr>
        <p:spPr>
          <a:xfrm>
            <a:off x="1097280" y="2108160"/>
            <a:ext cx="10058040" cy="3760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75"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76"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77" name="PlaceHolder 4"/>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79"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80"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81" name="PlaceHolder 4"/>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83" name="PlaceHolder 2"/>
          <p:cNvSpPr>
            <a:spLocks noGrp="1"/>
          </p:cNvSpPr>
          <p:nvPr>
            <p:ph type="body"/>
          </p:nvPr>
        </p:nvSpPr>
        <p:spPr>
          <a:xfrm>
            <a:off x="1097280" y="210816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84" name="PlaceHolder 3"/>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86"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87"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88"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89" name="PlaceHolder 5"/>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91" name="PlaceHolder 2"/>
          <p:cNvSpPr>
            <a:spLocks noGrp="1"/>
          </p:cNvSpPr>
          <p:nvPr>
            <p:ph type="body"/>
          </p:nvPr>
        </p:nvSpPr>
        <p:spPr>
          <a:xfrm>
            <a:off x="109728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92" name="PlaceHolder 3"/>
          <p:cNvSpPr>
            <a:spLocks noGrp="1"/>
          </p:cNvSpPr>
          <p:nvPr>
            <p:ph type="body"/>
          </p:nvPr>
        </p:nvSpPr>
        <p:spPr>
          <a:xfrm>
            <a:off x="449820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93" name="PlaceHolder 4"/>
          <p:cNvSpPr>
            <a:spLocks noGrp="1"/>
          </p:cNvSpPr>
          <p:nvPr>
            <p:ph type="body"/>
          </p:nvPr>
        </p:nvSpPr>
        <p:spPr>
          <a:xfrm>
            <a:off x="789912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94" name="PlaceHolder 5"/>
          <p:cNvSpPr>
            <a:spLocks noGrp="1"/>
          </p:cNvSpPr>
          <p:nvPr>
            <p:ph type="body"/>
          </p:nvPr>
        </p:nvSpPr>
        <p:spPr>
          <a:xfrm>
            <a:off x="109728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95" name="PlaceHolder 6"/>
          <p:cNvSpPr>
            <a:spLocks noGrp="1"/>
          </p:cNvSpPr>
          <p:nvPr>
            <p:ph type="body"/>
          </p:nvPr>
        </p:nvSpPr>
        <p:spPr>
          <a:xfrm>
            <a:off x="449820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96" name="PlaceHolder 7"/>
          <p:cNvSpPr>
            <a:spLocks noGrp="1"/>
          </p:cNvSpPr>
          <p:nvPr>
            <p:ph type="body"/>
          </p:nvPr>
        </p:nvSpPr>
        <p:spPr>
          <a:xfrm>
            <a:off x="789912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16" name="PlaceHolder 2"/>
          <p:cNvSpPr>
            <a:spLocks noGrp="1"/>
          </p:cNvSpPr>
          <p:nvPr>
            <p:ph type="subTitle"/>
          </p:nvPr>
        </p:nvSpPr>
        <p:spPr>
          <a:xfrm>
            <a:off x="1097280" y="2108160"/>
            <a:ext cx="10058040" cy="3760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18" name="PlaceHolder 2"/>
          <p:cNvSpPr>
            <a:spLocks noGrp="1"/>
          </p:cNvSpPr>
          <p:nvPr>
            <p:ph type="body"/>
          </p:nvPr>
        </p:nvSpPr>
        <p:spPr>
          <a:xfrm>
            <a:off x="1097280" y="2108160"/>
            <a:ext cx="100580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20"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21"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4" name="PlaceHolder 2"/>
          <p:cNvSpPr>
            <a:spLocks noGrp="1"/>
          </p:cNvSpPr>
          <p:nvPr>
            <p:ph type="body"/>
          </p:nvPr>
        </p:nvSpPr>
        <p:spPr>
          <a:xfrm>
            <a:off x="1097280" y="2108160"/>
            <a:ext cx="100580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097280" y="421920"/>
            <a:ext cx="10058040" cy="6345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25"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26"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27"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29"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30"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31" name="PlaceHolder 4"/>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33"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34"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35" name="PlaceHolder 4"/>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37" name="PlaceHolder 2"/>
          <p:cNvSpPr>
            <a:spLocks noGrp="1"/>
          </p:cNvSpPr>
          <p:nvPr>
            <p:ph type="body"/>
          </p:nvPr>
        </p:nvSpPr>
        <p:spPr>
          <a:xfrm>
            <a:off x="1097280" y="210816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38" name="PlaceHolder 3"/>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40"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41"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42"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43" name="PlaceHolder 5"/>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45" name="PlaceHolder 2"/>
          <p:cNvSpPr>
            <a:spLocks noGrp="1"/>
          </p:cNvSpPr>
          <p:nvPr>
            <p:ph type="body"/>
          </p:nvPr>
        </p:nvSpPr>
        <p:spPr>
          <a:xfrm>
            <a:off x="109728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46" name="PlaceHolder 3"/>
          <p:cNvSpPr>
            <a:spLocks noGrp="1"/>
          </p:cNvSpPr>
          <p:nvPr>
            <p:ph type="body"/>
          </p:nvPr>
        </p:nvSpPr>
        <p:spPr>
          <a:xfrm>
            <a:off x="449820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47" name="PlaceHolder 4"/>
          <p:cNvSpPr>
            <a:spLocks noGrp="1"/>
          </p:cNvSpPr>
          <p:nvPr>
            <p:ph type="body"/>
          </p:nvPr>
        </p:nvSpPr>
        <p:spPr>
          <a:xfrm>
            <a:off x="789912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48" name="PlaceHolder 5"/>
          <p:cNvSpPr>
            <a:spLocks noGrp="1"/>
          </p:cNvSpPr>
          <p:nvPr>
            <p:ph type="body"/>
          </p:nvPr>
        </p:nvSpPr>
        <p:spPr>
          <a:xfrm>
            <a:off x="109728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49" name="PlaceHolder 6"/>
          <p:cNvSpPr>
            <a:spLocks noGrp="1"/>
          </p:cNvSpPr>
          <p:nvPr>
            <p:ph type="body"/>
          </p:nvPr>
        </p:nvSpPr>
        <p:spPr>
          <a:xfrm>
            <a:off x="449820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50" name="PlaceHolder 7"/>
          <p:cNvSpPr>
            <a:spLocks noGrp="1"/>
          </p:cNvSpPr>
          <p:nvPr>
            <p:ph type="body"/>
          </p:nvPr>
        </p:nvSpPr>
        <p:spPr>
          <a:xfrm>
            <a:off x="789912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69" name="PlaceHolder 2"/>
          <p:cNvSpPr>
            <a:spLocks noGrp="1"/>
          </p:cNvSpPr>
          <p:nvPr>
            <p:ph type="subTitle"/>
          </p:nvPr>
        </p:nvSpPr>
        <p:spPr>
          <a:xfrm>
            <a:off x="1097280" y="2108160"/>
            <a:ext cx="10058040" cy="3760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71" name="PlaceHolder 2"/>
          <p:cNvSpPr>
            <a:spLocks noGrp="1"/>
          </p:cNvSpPr>
          <p:nvPr>
            <p:ph type="body"/>
          </p:nvPr>
        </p:nvSpPr>
        <p:spPr>
          <a:xfrm>
            <a:off x="1097280" y="2108160"/>
            <a:ext cx="100580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6"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7"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73"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74"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1097280" y="421920"/>
            <a:ext cx="10058040" cy="6345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78"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79"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80"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82"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83"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84" name="PlaceHolder 4"/>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86"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87"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88" name="PlaceHolder 4"/>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90" name="PlaceHolder 2"/>
          <p:cNvSpPr>
            <a:spLocks noGrp="1"/>
          </p:cNvSpPr>
          <p:nvPr>
            <p:ph type="body"/>
          </p:nvPr>
        </p:nvSpPr>
        <p:spPr>
          <a:xfrm>
            <a:off x="1097280" y="210816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91" name="PlaceHolder 3"/>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93"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94"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95"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96" name="PlaceHolder 5"/>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198" name="PlaceHolder 2"/>
          <p:cNvSpPr>
            <a:spLocks noGrp="1"/>
          </p:cNvSpPr>
          <p:nvPr>
            <p:ph type="body"/>
          </p:nvPr>
        </p:nvSpPr>
        <p:spPr>
          <a:xfrm>
            <a:off x="109728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199" name="PlaceHolder 3"/>
          <p:cNvSpPr>
            <a:spLocks noGrp="1"/>
          </p:cNvSpPr>
          <p:nvPr>
            <p:ph type="body"/>
          </p:nvPr>
        </p:nvSpPr>
        <p:spPr>
          <a:xfrm>
            <a:off x="449820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00" name="PlaceHolder 4"/>
          <p:cNvSpPr>
            <a:spLocks noGrp="1"/>
          </p:cNvSpPr>
          <p:nvPr>
            <p:ph type="body"/>
          </p:nvPr>
        </p:nvSpPr>
        <p:spPr>
          <a:xfrm>
            <a:off x="789912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01" name="PlaceHolder 5"/>
          <p:cNvSpPr>
            <a:spLocks noGrp="1"/>
          </p:cNvSpPr>
          <p:nvPr>
            <p:ph type="body"/>
          </p:nvPr>
        </p:nvSpPr>
        <p:spPr>
          <a:xfrm>
            <a:off x="109728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02" name="PlaceHolder 6"/>
          <p:cNvSpPr>
            <a:spLocks noGrp="1"/>
          </p:cNvSpPr>
          <p:nvPr>
            <p:ph type="body"/>
          </p:nvPr>
        </p:nvSpPr>
        <p:spPr>
          <a:xfrm>
            <a:off x="449820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03" name="PlaceHolder 7"/>
          <p:cNvSpPr>
            <a:spLocks noGrp="1"/>
          </p:cNvSpPr>
          <p:nvPr>
            <p:ph type="body"/>
          </p:nvPr>
        </p:nvSpPr>
        <p:spPr>
          <a:xfrm>
            <a:off x="789912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18" name="PlaceHolder 2"/>
          <p:cNvSpPr>
            <a:spLocks noGrp="1"/>
          </p:cNvSpPr>
          <p:nvPr>
            <p:ph type="subTitle"/>
          </p:nvPr>
        </p:nvSpPr>
        <p:spPr>
          <a:xfrm>
            <a:off x="1097280" y="2108160"/>
            <a:ext cx="10058040" cy="3760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20" name="PlaceHolder 2"/>
          <p:cNvSpPr>
            <a:spLocks noGrp="1"/>
          </p:cNvSpPr>
          <p:nvPr>
            <p:ph type="body"/>
          </p:nvPr>
        </p:nvSpPr>
        <p:spPr>
          <a:xfrm>
            <a:off x="1097280" y="2108160"/>
            <a:ext cx="100580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22"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23"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1097280" y="421920"/>
            <a:ext cx="10058040" cy="6345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27"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28"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29"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31"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32"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33" name="PlaceHolder 4"/>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35"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36"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37" name="PlaceHolder 4"/>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39" name="PlaceHolder 2"/>
          <p:cNvSpPr>
            <a:spLocks noGrp="1"/>
          </p:cNvSpPr>
          <p:nvPr>
            <p:ph type="body"/>
          </p:nvPr>
        </p:nvSpPr>
        <p:spPr>
          <a:xfrm>
            <a:off x="1097280" y="210816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40" name="PlaceHolder 3"/>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42"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43"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44"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45" name="PlaceHolder 5"/>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421920"/>
            <a:ext cx="10058040" cy="6345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47" name="PlaceHolder 2"/>
          <p:cNvSpPr>
            <a:spLocks noGrp="1"/>
          </p:cNvSpPr>
          <p:nvPr>
            <p:ph type="body"/>
          </p:nvPr>
        </p:nvSpPr>
        <p:spPr>
          <a:xfrm>
            <a:off x="109728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48" name="PlaceHolder 3"/>
          <p:cNvSpPr>
            <a:spLocks noGrp="1"/>
          </p:cNvSpPr>
          <p:nvPr>
            <p:ph type="body"/>
          </p:nvPr>
        </p:nvSpPr>
        <p:spPr>
          <a:xfrm>
            <a:off x="449820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49" name="PlaceHolder 4"/>
          <p:cNvSpPr>
            <a:spLocks noGrp="1"/>
          </p:cNvSpPr>
          <p:nvPr>
            <p:ph type="body"/>
          </p:nvPr>
        </p:nvSpPr>
        <p:spPr>
          <a:xfrm>
            <a:off x="789912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50" name="PlaceHolder 5"/>
          <p:cNvSpPr>
            <a:spLocks noGrp="1"/>
          </p:cNvSpPr>
          <p:nvPr>
            <p:ph type="body"/>
          </p:nvPr>
        </p:nvSpPr>
        <p:spPr>
          <a:xfrm>
            <a:off x="109728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51" name="PlaceHolder 6"/>
          <p:cNvSpPr>
            <a:spLocks noGrp="1"/>
          </p:cNvSpPr>
          <p:nvPr>
            <p:ph type="body"/>
          </p:nvPr>
        </p:nvSpPr>
        <p:spPr>
          <a:xfrm>
            <a:off x="449820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52" name="PlaceHolder 7"/>
          <p:cNvSpPr>
            <a:spLocks noGrp="1"/>
          </p:cNvSpPr>
          <p:nvPr>
            <p:ph type="body"/>
          </p:nvPr>
        </p:nvSpPr>
        <p:spPr>
          <a:xfrm>
            <a:off x="789912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71" name="PlaceHolder 2"/>
          <p:cNvSpPr>
            <a:spLocks noGrp="1"/>
          </p:cNvSpPr>
          <p:nvPr>
            <p:ph type="subTitle"/>
          </p:nvPr>
        </p:nvSpPr>
        <p:spPr>
          <a:xfrm>
            <a:off x="1097280" y="2108160"/>
            <a:ext cx="10058040" cy="3760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73" name="PlaceHolder 2"/>
          <p:cNvSpPr>
            <a:spLocks noGrp="1"/>
          </p:cNvSpPr>
          <p:nvPr>
            <p:ph type="body"/>
          </p:nvPr>
        </p:nvSpPr>
        <p:spPr>
          <a:xfrm>
            <a:off x="1097280" y="2108160"/>
            <a:ext cx="100580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75"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76"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1097280" y="421920"/>
            <a:ext cx="10058040" cy="6345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80"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81"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82"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84"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85"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86" name="PlaceHolder 4"/>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88"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89"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90" name="PlaceHolder 4"/>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1"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2"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3"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92" name="PlaceHolder 2"/>
          <p:cNvSpPr>
            <a:spLocks noGrp="1"/>
          </p:cNvSpPr>
          <p:nvPr>
            <p:ph type="body"/>
          </p:nvPr>
        </p:nvSpPr>
        <p:spPr>
          <a:xfrm>
            <a:off x="1097280" y="210816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93" name="PlaceHolder 3"/>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95"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96"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97"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98" name="PlaceHolder 5"/>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00" name="PlaceHolder 2"/>
          <p:cNvSpPr>
            <a:spLocks noGrp="1"/>
          </p:cNvSpPr>
          <p:nvPr>
            <p:ph type="body"/>
          </p:nvPr>
        </p:nvSpPr>
        <p:spPr>
          <a:xfrm>
            <a:off x="109728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01" name="PlaceHolder 3"/>
          <p:cNvSpPr>
            <a:spLocks noGrp="1"/>
          </p:cNvSpPr>
          <p:nvPr>
            <p:ph type="body"/>
          </p:nvPr>
        </p:nvSpPr>
        <p:spPr>
          <a:xfrm>
            <a:off x="449820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02" name="PlaceHolder 4"/>
          <p:cNvSpPr>
            <a:spLocks noGrp="1"/>
          </p:cNvSpPr>
          <p:nvPr>
            <p:ph type="body"/>
          </p:nvPr>
        </p:nvSpPr>
        <p:spPr>
          <a:xfrm>
            <a:off x="789912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03" name="PlaceHolder 5"/>
          <p:cNvSpPr>
            <a:spLocks noGrp="1"/>
          </p:cNvSpPr>
          <p:nvPr>
            <p:ph type="body"/>
          </p:nvPr>
        </p:nvSpPr>
        <p:spPr>
          <a:xfrm>
            <a:off x="109728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04" name="PlaceHolder 6"/>
          <p:cNvSpPr>
            <a:spLocks noGrp="1"/>
          </p:cNvSpPr>
          <p:nvPr>
            <p:ph type="body"/>
          </p:nvPr>
        </p:nvSpPr>
        <p:spPr>
          <a:xfrm>
            <a:off x="449820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05" name="PlaceHolder 7"/>
          <p:cNvSpPr>
            <a:spLocks noGrp="1"/>
          </p:cNvSpPr>
          <p:nvPr>
            <p:ph type="body"/>
          </p:nvPr>
        </p:nvSpPr>
        <p:spPr>
          <a:xfrm>
            <a:off x="789912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2"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23" name="PlaceHolder 2"/>
          <p:cNvSpPr>
            <a:spLocks noGrp="1"/>
          </p:cNvSpPr>
          <p:nvPr>
            <p:ph type="subTitle"/>
          </p:nvPr>
        </p:nvSpPr>
        <p:spPr>
          <a:xfrm>
            <a:off x="1097280" y="2108160"/>
            <a:ext cx="10058040" cy="3760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25" name="PlaceHolder 2"/>
          <p:cNvSpPr>
            <a:spLocks noGrp="1"/>
          </p:cNvSpPr>
          <p:nvPr>
            <p:ph type="body"/>
          </p:nvPr>
        </p:nvSpPr>
        <p:spPr>
          <a:xfrm>
            <a:off x="1097280" y="2108160"/>
            <a:ext cx="100580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27"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28"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0" name="PlaceHolder 1"/>
          <p:cNvSpPr>
            <a:spLocks noGrp="1"/>
          </p:cNvSpPr>
          <p:nvPr>
            <p:ph type="subTitle"/>
          </p:nvPr>
        </p:nvSpPr>
        <p:spPr>
          <a:xfrm>
            <a:off x="1097280" y="421920"/>
            <a:ext cx="10058040" cy="6345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32"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33"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34"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5"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6"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27" name="PlaceHolder 4"/>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36"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37"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38" name="PlaceHolder 4"/>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40"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41"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42" name="PlaceHolder 4"/>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44" name="PlaceHolder 2"/>
          <p:cNvSpPr>
            <a:spLocks noGrp="1"/>
          </p:cNvSpPr>
          <p:nvPr>
            <p:ph type="body"/>
          </p:nvPr>
        </p:nvSpPr>
        <p:spPr>
          <a:xfrm>
            <a:off x="1097280" y="210816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45" name="PlaceHolder 3"/>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47"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48"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49"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50" name="PlaceHolder 5"/>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52" name="PlaceHolder 2"/>
          <p:cNvSpPr>
            <a:spLocks noGrp="1"/>
          </p:cNvSpPr>
          <p:nvPr>
            <p:ph type="body"/>
          </p:nvPr>
        </p:nvSpPr>
        <p:spPr>
          <a:xfrm>
            <a:off x="109728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53" name="PlaceHolder 3"/>
          <p:cNvSpPr>
            <a:spLocks noGrp="1"/>
          </p:cNvSpPr>
          <p:nvPr>
            <p:ph type="body"/>
          </p:nvPr>
        </p:nvSpPr>
        <p:spPr>
          <a:xfrm>
            <a:off x="449820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54" name="PlaceHolder 4"/>
          <p:cNvSpPr>
            <a:spLocks noGrp="1"/>
          </p:cNvSpPr>
          <p:nvPr>
            <p:ph type="body"/>
          </p:nvPr>
        </p:nvSpPr>
        <p:spPr>
          <a:xfrm>
            <a:off x="789912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55" name="PlaceHolder 5"/>
          <p:cNvSpPr>
            <a:spLocks noGrp="1"/>
          </p:cNvSpPr>
          <p:nvPr>
            <p:ph type="body"/>
          </p:nvPr>
        </p:nvSpPr>
        <p:spPr>
          <a:xfrm>
            <a:off x="109728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56" name="PlaceHolder 6"/>
          <p:cNvSpPr>
            <a:spLocks noGrp="1"/>
          </p:cNvSpPr>
          <p:nvPr>
            <p:ph type="body"/>
          </p:nvPr>
        </p:nvSpPr>
        <p:spPr>
          <a:xfrm>
            <a:off x="449820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57" name="PlaceHolder 7"/>
          <p:cNvSpPr>
            <a:spLocks noGrp="1"/>
          </p:cNvSpPr>
          <p:nvPr>
            <p:ph type="body"/>
          </p:nvPr>
        </p:nvSpPr>
        <p:spPr>
          <a:xfrm>
            <a:off x="789912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7"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78" name="PlaceHolder 2"/>
          <p:cNvSpPr>
            <a:spLocks noGrp="1"/>
          </p:cNvSpPr>
          <p:nvPr>
            <p:ph type="subTitle"/>
          </p:nvPr>
        </p:nvSpPr>
        <p:spPr>
          <a:xfrm>
            <a:off x="1097280" y="2108160"/>
            <a:ext cx="10058040" cy="3760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80" name="PlaceHolder 2"/>
          <p:cNvSpPr>
            <a:spLocks noGrp="1"/>
          </p:cNvSpPr>
          <p:nvPr>
            <p:ph type="body"/>
          </p:nvPr>
        </p:nvSpPr>
        <p:spPr>
          <a:xfrm>
            <a:off x="1097280" y="2108160"/>
            <a:ext cx="100580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82"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83"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29"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0"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1" name="PlaceHolder 4"/>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5" name="PlaceHolder 1"/>
          <p:cNvSpPr>
            <a:spLocks noGrp="1"/>
          </p:cNvSpPr>
          <p:nvPr>
            <p:ph type="subTitle"/>
          </p:nvPr>
        </p:nvSpPr>
        <p:spPr>
          <a:xfrm>
            <a:off x="1097280" y="421920"/>
            <a:ext cx="10058040" cy="6345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87"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88" name="PlaceHolder 3"/>
          <p:cNvSpPr>
            <a:spLocks noGrp="1"/>
          </p:cNvSpPr>
          <p:nvPr>
            <p:ph type="body"/>
          </p:nvPr>
        </p:nvSpPr>
        <p:spPr>
          <a:xfrm>
            <a:off x="625140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89"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91" name="PlaceHolder 2"/>
          <p:cNvSpPr>
            <a:spLocks noGrp="1"/>
          </p:cNvSpPr>
          <p:nvPr>
            <p:ph type="body"/>
          </p:nvPr>
        </p:nvSpPr>
        <p:spPr>
          <a:xfrm>
            <a:off x="1097280" y="2108160"/>
            <a:ext cx="4908240" cy="376056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92"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93" name="PlaceHolder 4"/>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95"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96"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397" name="PlaceHolder 4"/>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399" name="PlaceHolder 2"/>
          <p:cNvSpPr>
            <a:spLocks noGrp="1"/>
          </p:cNvSpPr>
          <p:nvPr>
            <p:ph type="body"/>
          </p:nvPr>
        </p:nvSpPr>
        <p:spPr>
          <a:xfrm>
            <a:off x="1097280" y="210816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00" name="PlaceHolder 3"/>
          <p:cNvSpPr>
            <a:spLocks noGrp="1"/>
          </p:cNvSpPr>
          <p:nvPr>
            <p:ph type="body"/>
          </p:nvPr>
        </p:nvSpPr>
        <p:spPr>
          <a:xfrm>
            <a:off x="1097280" y="4072320"/>
            <a:ext cx="100580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402" name="PlaceHolder 2"/>
          <p:cNvSpPr>
            <a:spLocks noGrp="1"/>
          </p:cNvSpPr>
          <p:nvPr>
            <p:ph type="body"/>
          </p:nvPr>
        </p:nvSpPr>
        <p:spPr>
          <a:xfrm>
            <a:off x="109728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03" name="PlaceHolder 3"/>
          <p:cNvSpPr>
            <a:spLocks noGrp="1"/>
          </p:cNvSpPr>
          <p:nvPr>
            <p:ph type="body"/>
          </p:nvPr>
        </p:nvSpPr>
        <p:spPr>
          <a:xfrm>
            <a:off x="6251400" y="210816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04" name="PlaceHolder 4"/>
          <p:cNvSpPr>
            <a:spLocks noGrp="1"/>
          </p:cNvSpPr>
          <p:nvPr>
            <p:ph type="body"/>
          </p:nvPr>
        </p:nvSpPr>
        <p:spPr>
          <a:xfrm>
            <a:off x="109728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05" name="PlaceHolder 5"/>
          <p:cNvSpPr>
            <a:spLocks noGrp="1"/>
          </p:cNvSpPr>
          <p:nvPr>
            <p:ph type="body"/>
          </p:nvPr>
        </p:nvSpPr>
        <p:spPr>
          <a:xfrm>
            <a:off x="6251400" y="4072320"/>
            <a:ext cx="490824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1097280" y="421920"/>
            <a:ext cx="10058040" cy="1368720"/>
          </a:xfrm>
          <a:prstGeom prst="rect">
            <a:avLst/>
          </a:prstGeom>
        </p:spPr>
        <p:txBody>
          <a:bodyPr lIns="0" tIns="0" rIns="0" bIns="0" anchor="ctr">
            <a:spAutoFit/>
          </a:bodyPr>
          <a:lstStyle/>
          <a:p>
            <a:endParaRPr lang="en-US" sz="1800" b="0" strike="noStrike" spc="-1">
              <a:solidFill>
                <a:srgbClr val="000000"/>
              </a:solidFill>
              <a:latin typeface="Verdana"/>
            </a:endParaRPr>
          </a:p>
        </p:txBody>
      </p:sp>
      <p:sp>
        <p:nvSpPr>
          <p:cNvPr id="407" name="PlaceHolder 2"/>
          <p:cNvSpPr>
            <a:spLocks noGrp="1"/>
          </p:cNvSpPr>
          <p:nvPr>
            <p:ph type="body"/>
          </p:nvPr>
        </p:nvSpPr>
        <p:spPr>
          <a:xfrm>
            <a:off x="109728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08" name="PlaceHolder 3"/>
          <p:cNvSpPr>
            <a:spLocks noGrp="1"/>
          </p:cNvSpPr>
          <p:nvPr>
            <p:ph type="body"/>
          </p:nvPr>
        </p:nvSpPr>
        <p:spPr>
          <a:xfrm>
            <a:off x="449820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09" name="PlaceHolder 4"/>
          <p:cNvSpPr>
            <a:spLocks noGrp="1"/>
          </p:cNvSpPr>
          <p:nvPr>
            <p:ph type="body"/>
          </p:nvPr>
        </p:nvSpPr>
        <p:spPr>
          <a:xfrm>
            <a:off x="7899120" y="210816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10" name="PlaceHolder 5"/>
          <p:cNvSpPr>
            <a:spLocks noGrp="1"/>
          </p:cNvSpPr>
          <p:nvPr>
            <p:ph type="body"/>
          </p:nvPr>
        </p:nvSpPr>
        <p:spPr>
          <a:xfrm>
            <a:off x="109728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11" name="PlaceHolder 6"/>
          <p:cNvSpPr>
            <a:spLocks noGrp="1"/>
          </p:cNvSpPr>
          <p:nvPr>
            <p:ph type="body"/>
          </p:nvPr>
        </p:nvSpPr>
        <p:spPr>
          <a:xfrm>
            <a:off x="449820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
        <p:nvSpPr>
          <p:cNvPr id="412" name="PlaceHolder 7"/>
          <p:cNvSpPr>
            <a:spLocks noGrp="1"/>
          </p:cNvSpPr>
          <p:nvPr>
            <p:ph type="body"/>
          </p:nvPr>
        </p:nvSpPr>
        <p:spPr>
          <a:xfrm>
            <a:off x="7899120" y="4072320"/>
            <a:ext cx="3238560" cy="1793520"/>
          </a:xfrm>
          <a:prstGeom prst="rect">
            <a:avLst/>
          </a:prstGeom>
        </p:spPr>
        <p:txBody>
          <a:bodyPr lIns="0" tIns="0" rIns="0" bIns="0">
            <a:normAutofit/>
          </a:bodyPr>
          <a:lstStyle/>
          <a:p>
            <a:endParaRPr lang="en-US" sz="2000" b="0" strike="noStrike" spc="-1">
              <a:solidFill>
                <a:srgbClr val="404040"/>
              </a:solidFill>
              <a:latin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758880"/>
            <a:ext cx="10058040" cy="3565800"/>
          </a:xfrm>
          <a:prstGeom prst="rect">
            <a:avLst/>
          </a:prstGeom>
        </p:spPr>
        <p:txBody>
          <a:bodyPr anchor="b">
            <a:normAutofit/>
          </a:bodyPr>
          <a:lstStyle/>
          <a:p>
            <a:pPr>
              <a:lnSpc>
                <a:spcPct val="90000"/>
              </a:lnSpc>
            </a:pPr>
            <a:r>
              <a:rPr lang="en-US" sz="8000" b="0" strike="noStrike" spc="-52">
                <a:solidFill>
                  <a:srgbClr val="262626"/>
                </a:solidFill>
                <a:latin typeface="Consolas"/>
              </a:rPr>
              <a:t>Click to edit Master title style</a:t>
            </a:r>
            <a:endParaRPr lang="en-US" sz="8000" b="0" strike="noStrike" spc="-1">
              <a:solidFill>
                <a:srgbClr val="000000"/>
              </a:solidFill>
              <a:latin typeface="Verdana"/>
            </a:endParaRPr>
          </a:p>
        </p:txBody>
      </p:sp>
      <p:sp>
        <p:nvSpPr>
          <p:cNvPr id="12" name="Line 2"/>
          <p:cNvSpPr/>
          <p:nvPr/>
        </p:nvSpPr>
        <p:spPr>
          <a:xfrm>
            <a:off x="1207440" y="4474440"/>
            <a:ext cx="987552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2" name="PlaceHolder 3"/>
          <p:cNvSpPr>
            <a:spLocks noGrp="1"/>
          </p:cNvSpPr>
          <p:nvPr>
            <p:ph type="dt"/>
          </p:nvPr>
        </p:nvSpPr>
        <p:spPr>
          <a:xfrm>
            <a:off x="8218440" y="6446880"/>
            <a:ext cx="2584440" cy="364680"/>
          </a:xfrm>
          <a:prstGeom prst="rect">
            <a:avLst/>
          </a:prstGeom>
        </p:spPr>
        <p:txBody>
          <a:bodyPr anchor="ctr">
            <a:noAutofit/>
          </a:bodyPr>
          <a:lstStyle/>
          <a:p>
            <a:pPr algn="r">
              <a:lnSpc>
                <a:spcPct val="100000"/>
              </a:lnSpc>
            </a:pPr>
            <a:fld id="{28205ADD-592F-4AB8-A8C4-B8A861ACAC8C}" type="datetime1">
              <a:rPr lang="en-IN" sz="900" b="0" strike="noStrike" spc="-1">
                <a:solidFill>
                  <a:srgbClr val="FFFFFF"/>
                </a:solidFill>
                <a:latin typeface="Verdana"/>
              </a:rPr>
              <a:t>21-03-2021</a:t>
            </a:fld>
            <a:endParaRPr lang="en-IN" sz="900" b="0" strike="noStrike" spc="-1">
              <a:latin typeface="Times New Roman"/>
            </a:endParaRPr>
          </a:p>
        </p:txBody>
      </p:sp>
      <p:sp>
        <p:nvSpPr>
          <p:cNvPr id="3" name="PlaceHolder 4"/>
          <p:cNvSpPr>
            <a:spLocks noGrp="1"/>
          </p:cNvSpPr>
          <p:nvPr>
            <p:ph type="ftr"/>
          </p:nvPr>
        </p:nvSpPr>
        <p:spPr>
          <a:xfrm>
            <a:off x="1097280" y="6446880"/>
            <a:ext cx="6818040" cy="36468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10993680" y="6446880"/>
            <a:ext cx="779760" cy="364680"/>
          </a:xfrm>
          <a:prstGeom prst="rect">
            <a:avLst/>
          </a:prstGeom>
        </p:spPr>
        <p:txBody>
          <a:bodyPr anchor="ctr">
            <a:noAutofit/>
          </a:bodyPr>
          <a:lstStyle/>
          <a:p>
            <a:pPr>
              <a:lnSpc>
                <a:spcPct val="100000"/>
              </a:lnSpc>
            </a:pPr>
            <a:fld id="{0621D82F-4157-4FC6-9AB6-344C70531214}" type="slidenum">
              <a:rPr lang="en-IN" sz="1050" b="0" strike="noStrike" spc="-1">
                <a:solidFill>
                  <a:srgbClr val="FFFFFF"/>
                </a:solidFill>
                <a:latin typeface="Verdana"/>
              </a:rPr>
              <a:t>‹#›</a:t>
            </a:fld>
            <a:endParaRPr lang="en-IN" sz="1050" b="0" strike="noStrike" spc="-1">
              <a:latin typeface="Times New Roman"/>
            </a:endParaRPr>
          </a:p>
        </p:txBody>
      </p:sp>
      <p:sp>
        <p:nvSpPr>
          <p:cNvPr id="5" name="CustomShape 6"/>
          <p:cNvSpPr/>
          <p:nvPr/>
        </p:nvSpPr>
        <p:spPr>
          <a:xfrm>
            <a:off x="10429560" y="360720"/>
            <a:ext cx="1035360" cy="1035360"/>
          </a:xfrm>
          <a:prstGeom prst="ellipse">
            <a:avLst/>
          </a:prstGeom>
          <a:noFill/>
          <a:ln w="38160">
            <a:solidFill>
              <a:schemeClr val="accent3"/>
            </a:solidFill>
            <a:prstDash val="dash"/>
            <a:round/>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a:off x="10337760" y="4398480"/>
            <a:ext cx="1700280" cy="1700280"/>
          </a:xfrm>
          <a:prstGeom prst="ellipse">
            <a:avLst/>
          </a:prstGeom>
          <a:noFill/>
          <a:ln w="381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5664600" y="541080"/>
            <a:ext cx="282960" cy="28296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a:off x="457920" y="543060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a:off x="0" y="-2160"/>
            <a:ext cx="1700280" cy="1700280"/>
          </a:xfrm>
          <a:prstGeom prst="ellipse">
            <a:avLst/>
          </a:prstGeom>
          <a:noFill/>
          <a:ln w="38160">
            <a:solidFill>
              <a:schemeClr val="accent5"/>
            </a:solidFill>
            <a:prstDash val="dash"/>
            <a:round/>
          </a:ln>
        </p:spPr>
        <p:style>
          <a:lnRef idx="2">
            <a:schemeClr val="accent1">
              <a:shade val="50000"/>
            </a:schemeClr>
          </a:lnRef>
          <a:fillRef idx="1">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Verdana"/>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417760" y="758880"/>
            <a:ext cx="7355880" cy="3565800"/>
          </a:xfrm>
          <a:prstGeom prst="rect">
            <a:avLst/>
          </a:prstGeom>
        </p:spPr>
        <p:txBody>
          <a:bodyPr anchor="b">
            <a:normAutofit/>
          </a:bodyPr>
          <a:lstStyle/>
          <a:p>
            <a:pPr algn="ctr">
              <a:lnSpc>
                <a:spcPct val="90000"/>
              </a:lnSpc>
            </a:pPr>
            <a:r>
              <a:rPr lang="en-US" sz="8000" b="0" strike="noStrike" spc="-52">
                <a:solidFill>
                  <a:srgbClr val="000000"/>
                </a:solidFill>
                <a:latin typeface="Consolas"/>
              </a:rPr>
              <a:t>Click to edit Master title style</a:t>
            </a:r>
            <a:endParaRPr lang="en-US" sz="8000" b="0" strike="noStrike" spc="-1">
              <a:solidFill>
                <a:srgbClr val="000000"/>
              </a:solidFill>
              <a:latin typeface="Verdana"/>
            </a:endParaRPr>
          </a:p>
        </p:txBody>
      </p:sp>
      <p:sp>
        <p:nvSpPr>
          <p:cNvPr id="48" name="PlaceHolder 2"/>
          <p:cNvSpPr>
            <a:spLocks noGrp="1"/>
          </p:cNvSpPr>
          <p:nvPr>
            <p:ph type="body"/>
          </p:nvPr>
        </p:nvSpPr>
        <p:spPr>
          <a:xfrm>
            <a:off x="2417760" y="4663440"/>
            <a:ext cx="7355880" cy="1142640"/>
          </a:xfrm>
          <a:prstGeom prst="rect">
            <a:avLst/>
          </a:prstGeom>
        </p:spPr>
        <p:txBody>
          <a:bodyPr>
            <a:normAutofit/>
          </a:bodyPr>
          <a:lstStyle/>
          <a:p>
            <a:pPr algn="ctr">
              <a:lnSpc>
                <a:spcPct val="100000"/>
              </a:lnSpc>
              <a:spcBef>
                <a:spcPts val="1199"/>
              </a:spcBef>
              <a:spcAft>
                <a:spcPts val="201"/>
              </a:spcAft>
            </a:pPr>
            <a:r>
              <a:rPr lang="en-US" sz="2400" b="0" strike="noStrike" cap="all" spc="199">
                <a:solidFill>
                  <a:srgbClr val="000000"/>
                </a:solidFill>
                <a:latin typeface="Verdana"/>
              </a:rPr>
              <a:t>Click to edit Master text styles</a:t>
            </a:r>
            <a:endParaRPr lang="en-US" sz="2400" b="0" strike="noStrike" spc="-1">
              <a:solidFill>
                <a:srgbClr val="404040"/>
              </a:solidFill>
              <a:latin typeface="Verdana"/>
            </a:endParaRPr>
          </a:p>
        </p:txBody>
      </p:sp>
      <p:sp>
        <p:nvSpPr>
          <p:cNvPr id="49" name="Line 3"/>
          <p:cNvSpPr/>
          <p:nvPr/>
        </p:nvSpPr>
        <p:spPr>
          <a:xfrm>
            <a:off x="1158120" y="4484880"/>
            <a:ext cx="9875520" cy="0"/>
          </a:xfrm>
          <a:prstGeom prst="line">
            <a:avLst/>
          </a:prstGeom>
          <a:ln>
            <a:solidFill>
              <a:schemeClr val="bg1"/>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dt"/>
          </p:nvPr>
        </p:nvSpPr>
        <p:spPr>
          <a:xfrm>
            <a:off x="8218440" y="6446880"/>
            <a:ext cx="2584440" cy="364680"/>
          </a:xfrm>
          <a:prstGeom prst="rect">
            <a:avLst/>
          </a:prstGeom>
        </p:spPr>
        <p:txBody>
          <a:bodyPr anchor="ctr">
            <a:noAutofit/>
          </a:bodyPr>
          <a:lstStyle/>
          <a:p>
            <a:pPr algn="r">
              <a:lnSpc>
                <a:spcPct val="100000"/>
              </a:lnSpc>
            </a:pPr>
            <a:fld id="{75073701-95FE-48B4-AE1A-D3B3DD7F36DB}" type="datetime1">
              <a:rPr lang="en-IN" sz="900" b="0" strike="noStrike" spc="-1">
                <a:solidFill>
                  <a:srgbClr val="FFFFFF"/>
                </a:solidFill>
                <a:latin typeface="Verdana"/>
              </a:rPr>
              <a:t>21-03-2021</a:t>
            </a:fld>
            <a:endParaRPr lang="en-IN" sz="900" b="0" strike="noStrike" spc="-1">
              <a:latin typeface="Times New Roman"/>
            </a:endParaRPr>
          </a:p>
        </p:txBody>
      </p:sp>
      <p:sp>
        <p:nvSpPr>
          <p:cNvPr id="51" name="PlaceHolder 5"/>
          <p:cNvSpPr>
            <a:spLocks noGrp="1"/>
          </p:cNvSpPr>
          <p:nvPr>
            <p:ph type="ftr"/>
          </p:nvPr>
        </p:nvSpPr>
        <p:spPr>
          <a:xfrm>
            <a:off x="1097280" y="6446880"/>
            <a:ext cx="6818040" cy="364680"/>
          </a:xfrm>
          <a:prstGeom prst="rect">
            <a:avLst/>
          </a:prstGeom>
        </p:spPr>
        <p:txBody>
          <a:bodyPr anchor="ctr">
            <a:noAutofit/>
          </a:bodyPr>
          <a:lstStyle/>
          <a:p>
            <a:endParaRPr lang="en-IN" sz="2400" b="0" strike="noStrike" spc="-1">
              <a:latin typeface="Times New Roman"/>
            </a:endParaRPr>
          </a:p>
        </p:txBody>
      </p:sp>
      <p:sp>
        <p:nvSpPr>
          <p:cNvPr id="52" name="PlaceHolder 6"/>
          <p:cNvSpPr>
            <a:spLocks noGrp="1"/>
          </p:cNvSpPr>
          <p:nvPr>
            <p:ph type="sldNum"/>
          </p:nvPr>
        </p:nvSpPr>
        <p:spPr>
          <a:xfrm>
            <a:off x="10993680" y="6446880"/>
            <a:ext cx="779760" cy="364680"/>
          </a:xfrm>
          <a:prstGeom prst="rect">
            <a:avLst/>
          </a:prstGeom>
        </p:spPr>
        <p:txBody>
          <a:bodyPr anchor="ctr">
            <a:noAutofit/>
          </a:bodyPr>
          <a:lstStyle/>
          <a:p>
            <a:pPr>
              <a:lnSpc>
                <a:spcPct val="100000"/>
              </a:lnSpc>
            </a:pPr>
            <a:fld id="{4A3EF9CE-F403-4371-B316-5EDF110C434E}" type="slidenum">
              <a:rPr lang="en-IN" sz="1050" b="0" strike="noStrike" spc="-1">
                <a:solidFill>
                  <a:srgbClr val="FFFFFF"/>
                </a:solidFill>
                <a:latin typeface="Verdana"/>
              </a:rPr>
              <a:t>‹#›</a:t>
            </a:fld>
            <a:endParaRPr lang="en-IN" sz="1050" b="0" strike="noStrike" spc="-1">
              <a:latin typeface="Times New Roman"/>
            </a:endParaRPr>
          </a:p>
        </p:txBody>
      </p:sp>
      <p:sp>
        <p:nvSpPr>
          <p:cNvPr id="53" name="CustomShape 7"/>
          <p:cNvSpPr/>
          <p:nvPr/>
        </p:nvSpPr>
        <p:spPr>
          <a:xfrm>
            <a:off x="10429560" y="360720"/>
            <a:ext cx="1035360" cy="1035360"/>
          </a:xfrm>
          <a:prstGeom prst="ellipse">
            <a:avLst/>
          </a:prstGeom>
          <a:noFill/>
          <a:ln w="38160">
            <a:solidFill>
              <a:schemeClr val="accent3"/>
            </a:solidFill>
            <a:prstDash val="dash"/>
            <a:round/>
          </a:ln>
        </p:spPr>
        <p:style>
          <a:lnRef idx="2">
            <a:schemeClr val="accent1">
              <a:shade val="50000"/>
            </a:schemeClr>
          </a:lnRef>
          <a:fillRef idx="1">
            <a:schemeClr val="accent1"/>
          </a:fillRef>
          <a:effectRef idx="0">
            <a:schemeClr val="accent1"/>
          </a:effectRef>
          <a:fontRef idx="minor"/>
        </p:style>
      </p:sp>
      <p:sp>
        <p:nvSpPr>
          <p:cNvPr id="54" name="CustomShape 8"/>
          <p:cNvSpPr/>
          <p:nvPr/>
        </p:nvSpPr>
        <p:spPr>
          <a:xfrm>
            <a:off x="10337760" y="4398480"/>
            <a:ext cx="1700280" cy="1700280"/>
          </a:xfrm>
          <a:prstGeom prst="ellipse">
            <a:avLst/>
          </a:prstGeom>
          <a:noFill/>
          <a:ln w="381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55" name="CustomShape 9"/>
          <p:cNvSpPr/>
          <p:nvPr/>
        </p:nvSpPr>
        <p:spPr>
          <a:xfrm>
            <a:off x="11634840" y="2565720"/>
            <a:ext cx="282960" cy="282960"/>
          </a:xfrm>
          <a:prstGeom prst="ellipse">
            <a:avLst/>
          </a:prstGeom>
          <a:solidFill>
            <a:schemeClr val="accent2"/>
          </a:solidFill>
          <a:ln w="38160">
            <a:noFill/>
          </a:ln>
        </p:spPr>
        <p:style>
          <a:lnRef idx="2">
            <a:schemeClr val="accent1">
              <a:shade val="50000"/>
            </a:schemeClr>
          </a:lnRef>
          <a:fillRef idx="1">
            <a:schemeClr val="accent1"/>
          </a:fillRef>
          <a:effectRef idx="0">
            <a:schemeClr val="accent1"/>
          </a:effectRef>
          <a:fontRef idx="minor"/>
        </p:style>
      </p:sp>
      <p:sp>
        <p:nvSpPr>
          <p:cNvPr id="56" name="CustomShape 10"/>
          <p:cNvSpPr/>
          <p:nvPr/>
        </p:nvSpPr>
        <p:spPr>
          <a:xfrm>
            <a:off x="457920" y="543060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57" name="CustomShape 11"/>
          <p:cNvSpPr/>
          <p:nvPr/>
        </p:nvSpPr>
        <p:spPr>
          <a:xfrm>
            <a:off x="6120" y="0"/>
            <a:ext cx="1700280" cy="1700280"/>
          </a:xfrm>
          <a:prstGeom prst="ellipse">
            <a:avLst/>
          </a:prstGeom>
          <a:noFill/>
          <a:ln w="38160">
            <a:solidFill>
              <a:schemeClr val="accent5"/>
            </a:solidFill>
            <a:prstDash val="dash"/>
            <a:round/>
          </a:ln>
        </p:spPr>
        <p:style>
          <a:lnRef idx="2">
            <a:schemeClr val="accent1">
              <a:shade val="50000"/>
            </a:schemeClr>
          </a:lnRef>
          <a:fillRef idx="1">
            <a:schemeClr val="accent1"/>
          </a:fillRef>
          <a:effectRef idx="0">
            <a:schemeClr val="accent1"/>
          </a:effectRef>
          <a:fontRef idx="minor"/>
        </p:style>
      </p:sp>
      <p:grpSp>
        <p:nvGrpSpPr>
          <p:cNvPr id="58" name="Group 12"/>
          <p:cNvGrpSpPr/>
          <p:nvPr/>
        </p:nvGrpSpPr>
        <p:grpSpPr>
          <a:xfrm>
            <a:off x="495360" y="0"/>
            <a:ext cx="11201040" cy="6880680"/>
            <a:chOff x="495360" y="0"/>
            <a:chExt cx="11201040" cy="6880680"/>
          </a:xfrm>
        </p:grpSpPr>
        <p:sp>
          <p:nvSpPr>
            <p:cNvPr id="59" name="CustomShape 13"/>
            <p:cNvSpPr/>
            <p:nvPr/>
          </p:nvSpPr>
          <p:spPr>
            <a:xfrm>
              <a:off x="495360" y="0"/>
              <a:ext cx="1337040" cy="6880680"/>
            </a:xfrm>
            <a:custGeom>
              <a:avLst/>
              <a:gdLst/>
              <a:ahLst/>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0" name="CustomShape 14"/>
            <p:cNvSpPr/>
            <p:nvPr/>
          </p:nvSpPr>
          <p:spPr>
            <a:xfrm>
              <a:off x="10359360" y="0"/>
              <a:ext cx="1337040" cy="6880680"/>
            </a:xfrm>
            <a:custGeom>
              <a:avLst/>
              <a:gdLst/>
              <a:ahLst/>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CustomShape 1"/>
          <p:cNvSpPr/>
          <p:nvPr/>
        </p:nvSpPr>
        <p:spPr>
          <a:xfrm>
            <a:off x="10429560" y="360720"/>
            <a:ext cx="1035360" cy="1035360"/>
          </a:xfrm>
          <a:prstGeom prst="ellipse">
            <a:avLst/>
          </a:prstGeom>
          <a:noFill/>
          <a:ln w="38160">
            <a:solidFill>
              <a:schemeClr val="accent3"/>
            </a:solidFill>
            <a:round/>
          </a:ln>
        </p:spPr>
        <p:style>
          <a:lnRef idx="2">
            <a:schemeClr val="accent1">
              <a:shade val="50000"/>
            </a:schemeClr>
          </a:lnRef>
          <a:fillRef idx="1">
            <a:schemeClr val="accent1"/>
          </a:fillRef>
          <a:effectRef idx="0">
            <a:schemeClr val="accent1"/>
          </a:effectRef>
          <a:fontRef idx="minor"/>
        </p:style>
      </p:sp>
      <p:sp>
        <p:nvSpPr>
          <p:cNvPr id="98" name="CustomShape 2"/>
          <p:cNvSpPr/>
          <p:nvPr/>
        </p:nvSpPr>
        <p:spPr>
          <a:xfrm>
            <a:off x="10337760" y="4398480"/>
            <a:ext cx="1700280" cy="1700280"/>
          </a:xfrm>
          <a:prstGeom prst="ellipse">
            <a:avLst/>
          </a:prstGeom>
          <a:noFill/>
          <a:ln w="381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99" name="PlaceHolder 3"/>
          <p:cNvSpPr>
            <a:spLocks noGrp="1"/>
          </p:cNvSpPr>
          <p:nvPr>
            <p:ph type="body"/>
          </p:nvPr>
        </p:nvSpPr>
        <p:spPr>
          <a:xfrm>
            <a:off x="5654520" y="264960"/>
            <a:ext cx="6089400" cy="608940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Verdana"/>
              </a:rPr>
              <a:t>Click icon to add picture</a:t>
            </a:r>
            <a:endParaRPr lang="en-US" sz="1800" b="0" strike="noStrike" spc="-1">
              <a:solidFill>
                <a:srgbClr val="404040"/>
              </a:solidFill>
              <a:latin typeface="Verdana"/>
            </a:endParaRPr>
          </a:p>
        </p:txBody>
      </p:sp>
      <p:sp>
        <p:nvSpPr>
          <p:cNvPr id="100" name="PlaceHolder 4"/>
          <p:cNvSpPr>
            <a:spLocks noGrp="1"/>
          </p:cNvSpPr>
          <p:nvPr>
            <p:ph type="dt"/>
          </p:nvPr>
        </p:nvSpPr>
        <p:spPr>
          <a:xfrm>
            <a:off x="8218440" y="6446880"/>
            <a:ext cx="2584440" cy="364680"/>
          </a:xfrm>
          <a:prstGeom prst="rect">
            <a:avLst/>
          </a:prstGeom>
        </p:spPr>
        <p:txBody>
          <a:bodyPr anchor="ctr">
            <a:noAutofit/>
          </a:bodyPr>
          <a:lstStyle/>
          <a:p>
            <a:pPr algn="r">
              <a:lnSpc>
                <a:spcPct val="100000"/>
              </a:lnSpc>
            </a:pPr>
            <a:fld id="{39E4681F-0950-439D-954D-C439AE90C8B8}" type="datetime1">
              <a:rPr lang="en-IN" sz="900" b="0" strike="noStrike" spc="-1">
                <a:solidFill>
                  <a:srgbClr val="FFFFFF"/>
                </a:solidFill>
                <a:latin typeface="Verdana"/>
              </a:rPr>
              <a:t>21-03-2021</a:t>
            </a:fld>
            <a:endParaRPr lang="en-IN" sz="900" b="0" strike="noStrike" spc="-1">
              <a:latin typeface="Times New Roman"/>
            </a:endParaRPr>
          </a:p>
        </p:txBody>
      </p:sp>
      <p:sp>
        <p:nvSpPr>
          <p:cNvPr id="101" name="PlaceHolder 5"/>
          <p:cNvSpPr>
            <a:spLocks noGrp="1"/>
          </p:cNvSpPr>
          <p:nvPr>
            <p:ph type="ftr"/>
          </p:nvPr>
        </p:nvSpPr>
        <p:spPr>
          <a:xfrm>
            <a:off x="1097280" y="6446880"/>
            <a:ext cx="6818040" cy="364680"/>
          </a:xfrm>
          <a:prstGeom prst="rect">
            <a:avLst/>
          </a:prstGeom>
        </p:spPr>
        <p:txBody>
          <a:bodyPr anchor="ctr">
            <a:noAutofit/>
          </a:bodyPr>
          <a:lstStyle/>
          <a:p>
            <a:endParaRPr lang="en-IN" sz="2400" b="0" strike="noStrike" spc="-1">
              <a:latin typeface="Times New Roman"/>
            </a:endParaRPr>
          </a:p>
        </p:txBody>
      </p:sp>
      <p:sp>
        <p:nvSpPr>
          <p:cNvPr id="102" name="PlaceHolder 6"/>
          <p:cNvSpPr>
            <a:spLocks noGrp="1"/>
          </p:cNvSpPr>
          <p:nvPr>
            <p:ph type="sldNum"/>
          </p:nvPr>
        </p:nvSpPr>
        <p:spPr>
          <a:xfrm>
            <a:off x="10993680" y="6446880"/>
            <a:ext cx="779760" cy="364680"/>
          </a:xfrm>
          <a:prstGeom prst="rect">
            <a:avLst/>
          </a:prstGeom>
        </p:spPr>
        <p:txBody>
          <a:bodyPr anchor="ctr">
            <a:noAutofit/>
          </a:bodyPr>
          <a:lstStyle/>
          <a:p>
            <a:pPr>
              <a:lnSpc>
                <a:spcPct val="100000"/>
              </a:lnSpc>
            </a:pPr>
            <a:fld id="{26C98139-9FD6-4F68-90FB-853C223FDE40}" type="slidenum">
              <a:rPr lang="en-IN" sz="1050" b="0" strike="noStrike" spc="-1">
                <a:solidFill>
                  <a:srgbClr val="FFFFFF"/>
                </a:solidFill>
                <a:latin typeface="Verdana"/>
              </a:rPr>
              <a:t>‹#›</a:t>
            </a:fld>
            <a:endParaRPr lang="en-IN" sz="1050" b="0" strike="noStrike" spc="-1">
              <a:latin typeface="Times New Roman"/>
            </a:endParaRPr>
          </a:p>
        </p:txBody>
      </p:sp>
      <p:sp>
        <p:nvSpPr>
          <p:cNvPr id="103" name="PlaceHolder 7"/>
          <p:cNvSpPr>
            <a:spLocks noGrp="1"/>
          </p:cNvSpPr>
          <p:nvPr>
            <p:ph type="body"/>
          </p:nvPr>
        </p:nvSpPr>
        <p:spPr>
          <a:xfrm>
            <a:off x="1097280" y="2322720"/>
            <a:ext cx="4143600" cy="4032000"/>
          </a:xfrm>
          <a:prstGeom prst="rect">
            <a:avLst/>
          </a:prstGeom>
        </p:spPr>
        <p:txBody>
          <a:bodyPr lIns="0" rIns="0">
            <a:normAutofit/>
          </a:bodyPr>
          <a:lstStyle/>
          <a:p>
            <a:pPr marL="91440" indent="-91080">
              <a:lnSpc>
                <a:spcPct val="100000"/>
              </a:lnSpc>
              <a:spcBef>
                <a:spcPts val="1199"/>
              </a:spcBef>
              <a:spcAft>
                <a:spcPts val="201"/>
              </a:spcAft>
              <a:buClr>
                <a:srgbClr val="00A2FF"/>
              </a:buClr>
              <a:buFont typeface="Calibri"/>
              <a:buChar char=" "/>
            </a:pPr>
            <a:r>
              <a:rPr lang="en-US" sz="1600" b="0" strike="noStrike" spc="-1">
                <a:solidFill>
                  <a:srgbClr val="404040"/>
                </a:solidFill>
                <a:latin typeface="Verdana"/>
              </a:rPr>
              <a:t>Click to edit Master text styles</a:t>
            </a:r>
          </a:p>
          <a:p>
            <a:pPr marL="384120" lvl="1"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Second level</a:t>
            </a:r>
          </a:p>
          <a:p>
            <a:pPr marL="567000" lvl="2" indent="-182520">
              <a:lnSpc>
                <a:spcPct val="100000"/>
              </a:lnSpc>
              <a:spcBef>
                <a:spcPts val="201"/>
              </a:spcBef>
              <a:spcAft>
                <a:spcPts val="400"/>
              </a:spcAft>
              <a:buClr>
                <a:srgbClr val="404040"/>
              </a:buClr>
              <a:buFont typeface="Calibri"/>
              <a:buChar char="◦"/>
            </a:pPr>
            <a:r>
              <a:rPr lang="en-US" sz="1200" b="0" strike="noStrike" spc="-1">
                <a:solidFill>
                  <a:srgbClr val="404040"/>
                </a:solidFill>
                <a:latin typeface="Verdana"/>
              </a:rPr>
              <a:t>Third level</a:t>
            </a:r>
          </a:p>
          <a:p>
            <a:pPr marL="749880" lvl="3" indent="-182520">
              <a:lnSpc>
                <a:spcPct val="100000"/>
              </a:lnSpc>
              <a:spcBef>
                <a:spcPts val="201"/>
              </a:spcBef>
              <a:spcAft>
                <a:spcPts val="400"/>
              </a:spcAft>
              <a:buClr>
                <a:srgbClr val="404040"/>
              </a:buClr>
              <a:buFont typeface="Calibri"/>
              <a:buChar char="◦"/>
            </a:pPr>
            <a:r>
              <a:rPr lang="en-US" sz="1100" b="0" strike="noStrike" spc="-1">
                <a:solidFill>
                  <a:srgbClr val="404040"/>
                </a:solidFill>
                <a:latin typeface="Verdana"/>
              </a:rPr>
              <a:t>Fourth level</a:t>
            </a:r>
          </a:p>
          <a:p>
            <a:pPr marL="932760" lvl="4" indent="-182520">
              <a:lnSpc>
                <a:spcPct val="100000"/>
              </a:lnSpc>
              <a:spcBef>
                <a:spcPts val="201"/>
              </a:spcBef>
              <a:spcAft>
                <a:spcPts val="400"/>
              </a:spcAft>
              <a:buClr>
                <a:srgbClr val="404040"/>
              </a:buClr>
              <a:buFont typeface="Calibri"/>
              <a:buChar char="◦"/>
            </a:pPr>
            <a:r>
              <a:rPr lang="en-US" sz="1100" b="0" strike="noStrike" spc="-1">
                <a:solidFill>
                  <a:srgbClr val="404040"/>
                </a:solidFill>
                <a:latin typeface="Verdana"/>
              </a:rPr>
              <a:t>Fifth level</a:t>
            </a:r>
          </a:p>
        </p:txBody>
      </p:sp>
      <p:sp>
        <p:nvSpPr>
          <p:cNvPr id="104" name="CustomShape 8"/>
          <p:cNvSpPr/>
          <p:nvPr/>
        </p:nvSpPr>
        <p:spPr>
          <a:xfrm>
            <a:off x="5535360" y="5600880"/>
            <a:ext cx="642960" cy="642960"/>
          </a:xfrm>
          <a:prstGeom prst="ellipse">
            <a:avLst/>
          </a:prstGeom>
          <a:noFill/>
          <a:ln w="38160">
            <a:solidFill>
              <a:schemeClr val="accent4"/>
            </a:solidFill>
            <a:prstDash val="dash"/>
            <a:round/>
          </a:ln>
        </p:spPr>
        <p:style>
          <a:lnRef idx="2">
            <a:schemeClr val="accent1">
              <a:shade val="50000"/>
            </a:schemeClr>
          </a:lnRef>
          <a:fillRef idx="1">
            <a:schemeClr val="accent1"/>
          </a:fillRef>
          <a:effectRef idx="0">
            <a:schemeClr val="accent1"/>
          </a:effectRef>
          <a:fontRef idx="minor"/>
        </p:style>
      </p:sp>
      <p:sp>
        <p:nvSpPr>
          <p:cNvPr id="105" name="CustomShape 9"/>
          <p:cNvSpPr/>
          <p:nvPr/>
        </p:nvSpPr>
        <p:spPr>
          <a:xfrm>
            <a:off x="5664600" y="541080"/>
            <a:ext cx="282960" cy="282960"/>
          </a:xfrm>
          <a:prstGeom prst="ellipse">
            <a:avLst/>
          </a:prstGeom>
          <a:solidFill>
            <a:schemeClr val="accent5"/>
          </a:solidFill>
          <a:ln w="38160">
            <a:noFill/>
          </a:ln>
        </p:spPr>
        <p:style>
          <a:lnRef idx="2">
            <a:schemeClr val="accent1">
              <a:shade val="50000"/>
            </a:schemeClr>
          </a:lnRef>
          <a:fillRef idx="1">
            <a:schemeClr val="accent1"/>
          </a:fillRef>
          <a:effectRef idx="0">
            <a:schemeClr val="accent1"/>
          </a:effectRef>
          <a:fontRef idx="minor"/>
        </p:style>
      </p:sp>
      <p:sp>
        <p:nvSpPr>
          <p:cNvPr id="106" name="CustomShape 10"/>
          <p:cNvSpPr/>
          <p:nvPr/>
        </p:nvSpPr>
        <p:spPr>
          <a:xfrm flipV="1">
            <a:off x="11885760" y="3453480"/>
            <a:ext cx="167040" cy="167040"/>
          </a:xfrm>
          <a:prstGeom prst="ellipse">
            <a:avLst/>
          </a:prstGeom>
          <a:solidFill>
            <a:schemeClr val="accent2"/>
          </a:solidFill>
          <a:ln w="38160">
            <a:noFill/>
          </a:ln>
        </p:spPr>
        <p:style>
          <a:lnRef idx="2">
            <a:schemeClr val="accent1">
              <a:shade val="50000"/>
            </a:schemeClr>
          </a:lnRef>
          <a:fillRef idx="1">
            <a:schemeClr val="accent1"/>
          </a:fillRef>
          <a:effectRef idx="0">
            <a:schemeClr val="accent1"/>
          </a:effectRef>
          <a:fontRef idx="minor"/>
        </p:style>
      </p:sp>
      <p:grpSp>
        <p:nvGrpSpPr>
          <p:cNvPr id="107" name="Group 11"/>
          <p:cNvGrpSpPr/>
          <p:nvPr/>
        </p:nvGrpSpPr>
        <p:grpSpPr>
          <a:xfrm>
            <a:off x="384120" y="682920"/>
            <a:ext cx="98640" cy="909720"/>
            <a:chOff x="384120" y="682920"/>
            <a:chExt cx="98640" cy="909720"/>
          </a:xfrm>
        </p:grpSpPr>
        <p:sp>
          <p:nvSpPr>
            <p:cNvPr id="108" name="CustomShape 12"/>
            <p:cNvSpPr/>
            <p:nvPr/>
          </p:nvSpPr>
          <p:spPr>
            <a:xfrm rot="5400000">
              <a:off x="384120" y="845280"/>
              <a:ext cx="98640" cy="98640"/>
            </a:xfrm>
            <a:prstGeom prst="ellipse">
              <a:avLst/>
            </a:prstGeom>
            <a:solidFill>
              <a:schemeClr val="accent2"/>
            </a:solidFill>
            <a:ln w="38160">
              <a:noFill/>
            </a:ln>
          </p:spPr>
          <p:style>
            <a:lnRef idx="2">
              <a:schemeClr val="accent1">
                <a:shade val="50000"/>
              </a:schemeClr>
            </a:lnRef>
            <a:fillRef idx="1">
              <a:schemeClr val="accent1"/>
            </a:fillRef>
            <a:effectRef idx="0">
              <a:schemeClr val="accent1"/>
            </a:effectRef>
            <a:fontRef idx="minor"/>
          </p:style>
        </p:sp>
        <p:sp>
          <p:nvSpPr>
            <p:cNvPr id="109" name="CustomShape 13"/>
            <p:cNvSpPr/>
            <p:nvPr/>
          </p:nvSpPr>
          <p:spPr>
            <a:xfrm rot="5400000">
              <a:off x="384120" y="1007280"/>
              <a:ext cx="98640" cy="98640"/>
            </a:xfrm>
            <a:prstGeom prst="ellipse">
              <a:avLst/>
            </a:prstGeom>
            <a:solidFill>
              <a:schemeClr val="accent3"/>
            </a:solidFill>
            <a:ln w="38160">
              <a:noFill/>
            </a:ln>
          </p:spPr>
          <p:style>
            <a:lnRef idx="2">
              <a:schemeClr val="accent1">
                <a:shade val="50000"/>
              </a:schemeClr>
            </a:lnRef>
            <a:fillRef idx="1">
              <a:schemeClr val="accent1"/>
            </a:fillRef>
            <a:effectRef idx="0">
              <a:schemeClr val="accent1"/>
            </a:effectRef>
            <a:fontRef idx="minor"/>
          </p:style>
        </p:sp>
        <p:sp>
          <p:nvSpPr>
            <p:cNvPr id="110" name="CustomShape 14"/>
            <p:cNvSpPr/>
            <p:nvPr/>
          </p:nvSpPr>
          <p:spPr>
            <a:xfrm rot="5400000">
              <a:off x="384120" y="116964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111" name="CustomShape 15"/>
            <p:cNvSpPr/>
            <p:nvPr/>
          </p:nvSpPr>
          <p:spPr>
            <a:xfrm rot="5400000">
              <a:off x="384120" y="1331640"/>
              <a:ext cx="98640" cy="98640"/>
            </a:xfrm>
            <a:prstGeom prst="ellipse">
              <a:avLst/>
            </a:prstGeom>
            <a:solidFill>
              <a:schemeClr val="accent5"/>
            </a:solidFill>
            <a:ln w="38160">
              <a:noFill/>
            </a:ln>
          </p:spPr>
          <p:style>
            <a:lnRef idx="2">
              <a:schemeClr val="accent1">
                <a:shade val="50000"/>
              </a:schemeClr>
            </a:lnRef>
            <a:fillRef idx="1">
              <a:schemeClr val="accent1"/>
            </a:fillRef>
            <a:effectRef idx="0">
              <a:schemeClr val="accent1"/>
            </a:effectRef>
            <a:fontRef idx="minor"/>
          </p:style>
        </p:sp>
        <p:sp>
          <p:nvSpPr>
            <p:cNvPr id="112" name="CustomShape 16"/>
            <p:cNvSpPr/>
            <p:nvPr/>
          </p:nvSpPr>
          <p:spPr>
            <a:xfrm rot="5400000">
              <a:off x="384120" y="1494000"/>
              <a:ext cx="98640" cy="986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113" name="CustomShape 17"/>
            <p:cNvSpPr/>
            <p:nvPr/>
          </p:nvSpPr>
          <p:spPr>
            <a:xfrm rot="5400000">
              <a:off x="384120" y="682920"/>
              <a:ext cx="98640" cy="98640"/>
            </a:xfrm>
            <a:prstGeom prst="ellipse">
              <a:avLst/>
            </a:prstGeom>
            <a:solidFill>
              <a:schemeClr val="accent1"/>
            </a:solidFill>
            <a:ln w="38160">
              <a:noFill/>
            </a:ln>
          </p:spPr>
          <p:style>
            <a:lnRef idx="2">
              <a:schemeClr val="accent1">
                <a:shade val="50000"/>
              </a:schemeClr>
            </a:lnRef>
            <a:fillRef idx="1">
              <a:schemeClr val="accent1"/>
            </a:fillRef>
            <a:effectRef idx="0">
              <a:schemeClr val="accent1"/>
            </a:effectRef>
            <a:fontRef idx="minor"/>
          </p:style>
        </p:sp>
      </p:grpSp>
      <p:sp>
        <p:nvSpPr>
          <p:cNvPr id="114" name="PlaceHolder 18"/>
          <p:cNvSpPr>
            <a:spLocks noGrp="1"/>
          </p:cNvSpPr>
          <p:nvPr>
            <p:ph type="title"/>
          </p:nvPr>
        </p:nvSpPr>
        <p:spPr>
          <a:xfrm>
            <a:off x="1097280" y="421920"/>
            <a:ext cx="4143600" cy="1368720"/>
          </a:xfrm>
          <a:prstGeom prst="rect">
            <a:avLst/>
          </a:prstGeom>
        </p:spPr>
        <p:txBody>
          <a:bodyPr lIns="0" rIns="0" anchor="ctr">
            <a:normAutofit/>
          </a:bodyPr>
          <a:lstStyle/>
          <a:p>
            <a:pPr>
              <a:lnSpc>
                <a:spcPct val="90000"/>
              </a:lnSpc>
            </a:pPr>
            <a:r>
              <a:rPr lang="en-US" sz="4000" b="0" strike="noStrike" cap="all" spc="-52">
                <a:solidFill>
                  <a:srgbClr val="404040"/>
                </a:solidFill>
                <a:latin typeface="Consolas"/>
              </a:rPr>
              <a:t>Title Goes Here</a:t>
            </a:r>
            <a:endParaRPr lang="en-US" sz="4000" b="0" strike="noStrike" spc="-1">
              <a:solidFill>
                <a:srgbClr val="000000"/>
              </a:solidFill>
              <a:latin typeface="Verdana"/>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PlaceHolder 1"/>
          <p:cNvSpPr>
            <a:spLocks noGrp="1"/>
          </p:cNvSpPr>
          <p:nvPr>
            <p:ph type="dt"/>
          </p:nvPr>
        </p:nvSpPr>
        <p:spPr>
          <a:xfrm>
            <a:off x="8218440" y="6446880"/>
            <a:ext cx="2584440" cy="364680"/>
          </a:xfrm>
          <a:prstGeom prst="rect">
            <a:avLst/>
          </a:prstGeom>
        </p:spPr>
        <p:txBody>
          <a:bodyPr anchor="ctr">
            <a:noAutofit/>
          </a:bodyPr>
          <a:lstStyle/>
          <a:p>
            <a:pPr algn="r">
              <a:lnSpc>
                <a:spcPct val="100000"/>
              </a:lnSpc>
            </a:pPr>
            <a:fld id="{8751CBAB-4144-446C-BE01-ABDD0C1BFE3B}" type="datetime1">
              <a:rPr lang="en-IN" sz="900" b="0" strike="noStrike" spc="-1">
                <a:solidFill>
                  <a:srgbClr val="FFFFFF"/>
                </a:solidFill>
                <a:latin typeface="Verdana"/>
              </a:rPr>
              <a:t>21-03-2021</a:t>
            </a:fld>
            <a:endParaRPr lang="en-IN" sz="900" b="0" strike="noStrike" spc="-1">
              <a:latin typeface="Times New Roman"/>
            </a:endParaRPr>
          </a:p>
        </p:txBody>
      </p:sp>
      <p:sp>
        <p:nvSpPr>
          <p:cNvPr id="152" name="PlaceHolder 2"/>
          <p:cNvSpPr>
            <a:spLocks noGrp="1"/>
          </p:cNvSpPr>
          <p:nvPr>
            <p:ph type="ftr"/>
          </p:nvPr>
        </p:nvSpPr>
        <p:spPr>
          <a:xfrm>
            <a:off x="1097280" y="6446880"/>
            <a:ext cx="6818040" cy="364680"/>
          </a:xfrm>
          <a:prstGeom prst="rect">
            <a:avLst/>
          </a:prstGeom>
        </p:spPr>
        <p:txBody>
          <a:bodyPr anchor="ctr">
            <a:noAutofit/>
          </a:bodyPr>
          <a:lstStyle/>
          <a:p>
            <a:endParaRPr lang="en-IN" sz="2400" b="0" strike="noStrike" spc="-1">
              <a:latin typeface="Times New Roman"/>
            </a:endParaRPr>
          </a:p>
        </p:txBody>
      </p:sp>
      <p:sp>
        <p:nvSpPr>
          <p:cNvPr id="153" name="PlaceHolder 3"/>
          <p:cNvSpPr>
            <a:spLocks noGrp="1"/>
          </p:cNvSpPr>
          <p:nvPr>
            <p:ph type="sldNum"/>
          </p:nvPr>
        </p:nvSpPr>
        <p:spPr>
          <a:xfrm>
            <a:off x="10993680" y="6446880"/>
            <a:ext cx="779760" cy="364680"/>
          </a:xfrm>
          <a:prstGeom prst="rect">
            <a:avLst/>
          </a:prstGeom>
        </p:spPr>
        <p:txBody>
          <a:bodyPr anchor="ctr">
            <a:noAutofit/>
          </a:bodyPr>
          <a:lstStyle/>
          <a:p>
            <a:pPr>
              <a:lnSpc>
                <a:spcPct val="100000"/>
              </a:lnSpc>
            </a:pPr>
            <a:fld id="{DFA440C7-F755-4950-ACEA-E858B6DD68AA}" type="slidenum">
              <a:rPr lang="en-IN" sz="1050" b="0" strike="noStrike" spc="-1">
                <a:solidFill>
                  <a:srgbClr val="FFFFFF"/>
                </a:solidFill>
                <a:latin typeface="Verdana"/>
              </a:rPr>
              <a:t>‹#›</a:t>
            </a:fld>
            <a:endParaRPr lang="en-IN" sz="1050" b="0" strike="noStrike" spc="-1">
              <a:latin typeface="Times New Roman"/>
            </a:endParaRPr>
          </a:p>
        </p:txBody>
      </p:sp>
      <p:sp>
        <p:nvSpPr>
          <p:cNvPr id="154" name="PlaceHolder 4"/>
          <p:cNvSpPr>
            <a:spLocks noGrp="1"/>
          </p:cNvSpPr>
          <p:nvPr>
            <p:ph type="body"/>
          </p:nvPr>
        </p:nvSpPr>
        <p:spPr>
          <a:xfrm>
            <a:off x="1097280" y="2160360"/>
            <a:ext cx="2918880" cy="2918880"/>
          </a:xfrm>
          <a:prstGeom prst="rect">
            <a:avLst/>
          </a:prstGeom>
        </p:spPr>
        <p:txBody>
          <a:bodyPr lIns="90000" tIns="45000" rIns="90000" bIns="45000" anchor="ctr">
            <a:noAutofit/>
          </a:bodyPr>
          <a:lstStyle/>
          <a:p>
            <a:pPr algn="ctr">
              <a:lnSpc>
                <a:spcPct val="100000"/>
              </a:lnSpc>
            </a:pPr>
            <a:r>
              <a:rPr lang="en-US" sz="1800" b="0" strike="noStrike" spc="-1">
                <a:solidFill>
                  <a:srgbClr val="000000"/>
                </a:solidFill>
                <a:latin typeface="Verdana"/>
              </a:rPr>
              <a:t>Click icon to add picture</a:t>
            </a:r>
            <a:endParaRPr lang="en-US" sz="1800" b="0" strike="noStrike" spc="-1">
              <a:solidFill>
                <a:srgbClr val="404040"/>
              </a:solidFill>
              <a:latin typeface="Verdana"/>
            </a:endParaRPr>
          </a:p>
        </p:txBody>
      </p:sp>
      <p:sp>
        <p:nvSpPr>
          <p:cNvPr id="155" name="PlaceHolder 5"/>
          <p:cNvSpPr>
            <a:spLocks noGrp="1"/>
          </p:cNvSpPr>
          <p:nvPr>
            <p:ph type="body"/>
          </p:nvPr>
        </p:nvSpPr>
        <p:spPr>
          <a:xfrm>
            <a:off x="4659120" y="2160360"/>
            <a:ext cx="2918880" cy="2918880"/>
          </a:xfrm>
          <a:prstGeom prst="rect">
            <a:avLst/>
          </a:prstGeom>
        </p:spPr>
        <p:txBody>
          <a:bodyPr lIns="90000" tIns="45000" rIns="90000" bIns="45000" anchor="ctr">
            <a:noAutofit/>
          </a:bodyPr>
          <a:lstStyle/>
          <a:p>
            <a:pPr algn="ctr">
              <a:lnSpc>
                <a:spcPct val="100000"/>
              </a:lnSpc>
            </a:pPr>
            <a:r>
              <a:rPr lang="en-US" sz="1800" b="0" strike="noStrike" spc="-1">
                <a:solidFill>
                  <a:srgbClr val="000000"/>
                </a:solidFill>
                <a:latin typeface="Verdana"/>
              </a:rPr>
              <a:t>Click icon to add picture</a:t>
            </a:r>
            <a:endParaRPr lang="en-US" sz="1800" b="0" strike="noStrike" spc="-1">
              <a:solidFill>
                <a:srgbClr val="404040"/>
              </a:solidFill>
              <a:latin typeface="Verdana"/>
            </a:endParaRPr>
          </a:p>
        </p:txBody>
      </p:sp>
      <p:sp>
        <p:nvSpPr>
          <p:cNvPr id="156" name="PlaceHolder 6"/>
          <p:cNvSpPr>
            <a:spLocks noGrp="1"/>
          </p:cNvSpPr>
          <p:nvPr>
            <p:ph type="body"/>
          </p:nvPr>
        </p:nvSpPr>
        <p:spPr>
          <a:xfrm>
            <a:off x="8220960" y="2160360"/>
            <a:ext cx="2918880" cy="2918880"/>
          </a:xfrm>
          <a:prstGeom prst="rect">
            <a:avLst/>
          </a:prstGeom>
        </p:spPr>
        <p:txBody>
          <a:bodyPr lIns="90000" tIns="45000" rIns="90000" bIns="45000" anchor="ctr">
            <a:noAutofit/>
          </a:bodyPr>
          <a:lstStyle/>
          <a:p>
            <a:pPr algn="ctr">
              <a:lnSpc>
                <a:spcPct val="100000"/>
              </a:lnSpc>
            </a:pPr>
            <a:r>
              <a:rPr lang="en-US" sz="1800" b="0" strike="noStrike" spc="-1">
                <a:solidFill>
                  <a:srgbClr val="000000"/>
                </a:solidFill>
                <a:latin typeface="Verdana"/>
              </a:rPr>
              <a:t>Click icon to add picture</a:t>
            </a:r>
            <a:endParaRPr lang="en-US" sz="1800" b="0" strike="noStrike" spc="-1">
              <a:solidFill>
                <a:srgbClr val="404040"/>
              </a:solidFill>
              <a:latin typeface="Verdana"/>
            </a:endParaRPr>
          </a:p>
        </p:txBody>
      </p:sp>
      <p:sp>
        <p:nvSpPr>
          <p:cNvPr id="157" name="PlaceHolder 7"/>
          <p:cNvSpPr>
            <a:spLocks noGrp="1"/>
          </p:cNvSpPr>
          <p:nvPr>
            <p:ph type="body"/>
          </p:nvPr>
        </p:nvSpPr>
        <p:spPr>
          <a:xfrm>
            <a:off x="1097280" y="5487120"/>
            <a:ext cx="2918880" cy="583200"/>
          </a:xfrm>
          <a:prstGeom prst="rect">
            <a:avLst/>
          </a:prstGeom>
        </p:spPr>
        <p:txBody>
          <a:bodyPr anchor="ctr">
            <a:normAutofit/>
          </a:bodyPr>
          <a:lstStyle/>
          <a:p>
            <a:pPr algn="ctr">
              <a:lnSpc>
                <a:spcPct val="100000"/>
              </a:lnSpc>
              <a:spcBef>
                <a:spcPts val="1199"/>
              </a:spcBef>
              <a:spcAft>
                <a:spcPts val="201"/>
              </a:spcAft>
            </a:pPr>
            <a:r>
              <a:rPr lang="en-US" sz="1800" b="0" strike="noStrike" cap="all" spc="-1">
                <a:solidFill>
                  <a:srgbClr val="000000"/>
                </a:solidFill>
                <a:latin typeface="Verdana"/>
              </a:rPr>
              <a:t>Name Goes Here</a:t>
            </a:r>
            <a:endParaRPr lang="en-US" sz="1800" b="0" strike="noStrike" spc="-1">
              <a:solidFill>
                <a:srgbClr val="404040"/>
              </a:solidFill>
              <a:latin typeface="Verdana"/>
            </a:endParaRPr>
          </a:p>
        </p:txBody>
      </p:sp>
      <p:sp>
        <p:nvSpPr>
          <p:cNvPr id="158" name="PlaceHolder 8"/>
          <p:cNvSpPr>
            <a:spLocks noGrp="1"/>
          </p:cNvSpPr>
          <p:nvPr>
            <p:ph type="body"/>
          </p:nvPr>
        </p:nvSpPr>
        <p:spPr>
          <a:xfrm>
            <a:off x="4666680" y="5487120"/>
            <a:ext cx="2918880" cy="583200"/>
          </a:xfrm>
          <a:prstGeom prst="rect">
            <a:avLst/>
          </a:prstGeom>
        </p:spPr>
        <p:txBody>
          <a:bodyPr anchor="ctr">
            <a:normAutofit/>
          </a:bodyPr>
          <a:lstStyle/>
          <a:p>
            <a:pPr algn="ctr">
              <a:lnSpc>
                <a:spcPct val="100000"/>
              </a:lnSpc>
              <a:spcBef>
                <a:spcPts val="1199"/>
              </a:spcBef>
              <a:spcAft>
                <a:spcPts val="201"/>
              </a:spcAft>
            </a:pPr>
            <a:r>
              <a:rPr lang="en-US" sz="1800" b="0" strike="noStrike" cap="all" spc="-1">
                <a:solidFill>
                  <a:srgbClr val="000000"/>
                </a:solidFill>
                <a:latin typeface="Verdana"/>
              </a:rPr>
              <a:t>Name Goes Here</a:t>
            </a:r>
            <a:endParaRPr lang="en-US" sz="1800" b="0" strike="noStrike" spc="-1">
              <a:solidFill>
                <a:srgbClr val="404040"/>
              </a:solidFill>
              <a:latin typeface="Verdana"/>
            </a:endParaRPr>
          </a:p>
        </p:txBody>
      </p:sp>
      <p:sp>
        <p:nvSpPr>
          <p:cNvPr id="159" name="PlaceHolder 9"/>
          <p:cNvSpPr>
            <a:spLocks noGrp="1"/>
          </p:cNvSpPr>
          <p:nvPr>
            <p:ph type="body"/>
          </p:nvPr>
        </p:nvSpPr>
        <p:spPr>
          <a:xfrm>
            <a:off x="8236440" y="5487120"/>
            <a:ext cx="2918880" cy="583200"/>
          </a:xfrm>
          <a:prstGeom prst="rect">
            <a:avLst/>
          </a:prstGeom>
        </p:spPr>
        <p:txBody>
          <a:bodyPr anchor="ctr">
            <a:normAutofit/>
          </a:bodyPr>
          <a:lstStyle/>
          <a:p>
            <a:pPr algn="ctr">
              <a:lnSpc>
                <a:spcPct val="100000"/>
              </a:lnSpc>
              <a:spcBef>
                <a:spcPts val="1199"/>
              </a:spcBef>
              <a:spcAft>
                <a:spcPts val="201"/>
              </a:spcAft>
            </a:pPr>
            <a:r>
              <a:rPr lang="en-US" sz="1800" b="0" strike="noStrike" cap="all" spc="-1">
                <a:solidFill>
                  <a:srgbClr val="000000"/>
                </a:solidFill>
                <a:latin typeface="Verdana"/>
              </a:rPr>
              <a:t>Name Goes Here</a:t>
            </a:r>
            <a:endParaRPr lang="en-US" sz="1800" b="0" strike="noStrike" spc="-1">
              <a:solidFill>
                <a:srgbClr val="404040"/>
              </a:solidFill>
              <a:latin typeface="Verdana"/>
            </a:endParaRPr>
          </a:p>
        </p:txBody>
      </p:sp>
      <p:grpSp>
        <p:nvGrpSpPr>
          <p:cNvPr id="160" name="Group 10"/>
          <p:cNvGrpSpPr/>
          <p:nvPr/>
        </p:nvGrpSpPr>
        <p:grpSpPr>
          <a:xfrm>
            <a:off x="384120" y="682920"/>
            <a:ext cx="98640" cy="909720"/>
            <a:chOff x="384120" y="682920"/>
            <a:chExt cx="98640" cy="909720"/>
          </a:xfrm>
        </p:grpSpPr>
        <p:sp>
          <p:nvSpPr>
            <p:cNvPr id="161" name="CustomShape 11"/>
            <p:cNvSpPr/>
            <p:nvPr/>
          </p:nvSpPr>
          <p:spPr>
            <a:xfrm rot="5400000">
              <a:off x="384120" y="845280"/>
              <a:ext cx="98640" cy="98640"/>
            </a:xfrm>
            <a:prstGeom prst="ellipse">
              <a:avLst/>
            </a:prstGeom>
            <a:solidFill>
              <a:schemeClr val="accent2"/>
            </a:solidFill>
            <a:ln w="38160">
              <a:noFill/>
            </a:ln>
          </p:spPr>
          <p:style>
            <a:lnRef idx="2">
              <a:schemeClr val="accent1">
                <a:shade val="50000"/>
              </a:schemeClr>
            </a:lnRef>
            <a:fillRef idx="1">
              <a:schemeClr val="accent1"/>
            </a:fillRef>
            <a:effectRef idx="0">
              <a:schemeClr val="accent1"/>
            </a:effectRef>
            <a:fontRef idx="minor"/>
          </p:style>
        </p:sp>
        <p:sp>
          <p:nvSpPr>
            <p:cNvPr id="162" name="CustomShape 12"/>
            <p:cNvSpPr/>
            <p:nvPr/>
          </p:nvSpPr>
          <p:spPr>
            <a:xfrm rot="5400000">
              <a:off x="384120" y="1007280"/>
              <a:ext cx="98640" cy="98640"/>
            </a:xfrm>
            <a:prstGeom prst="ellipse">
              <a:avLst/>
            </a:prstGeom>
            <a:solidFill>
              <a:schemeClr val="accent3"/>
            </a:solidFill>
            <a:ln w="38160">
              <a:noFill/>
            </a:ln>
          </p:spPr>
          <p:style>
            <a:lnRef idx="2">
              <a:schemeClr val="accent1">
                <a:shade val="50000"/>
              </a:schemeClr>
            </a:lnRef>
            <a:fillRef idx="1">
              <a:schemeClr val="accent1"/>
            </a:fillRef>
            <a:effectRef idx="0">
              <a:schemeClr val="accent1"/>
            </a:effectRef>
            <a:fontRef idx="minor"/>
          </p:style>
        </p:sp>
        <p:sp>
          <p:nvSpPr>
            <p:cNvPr id="163" name="CustomShape 13"/>
            <p:cNvSpPr/>
            <p:nvPr/>
          </p:nvSpPr>
          <p:spPr>
            <a:xfrm rot="5400000">
              <a:off x="384120" y="116964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164" name="CustomShape 14"/>
            <p:cNvSpPr/>
            <p:nvPr/>
          </p:nvSpPr>
          <p:spPr>
            <a:xfrm rot="5400000">
              <a:off x="384120" y="1331640"/>
              <a:ext cx="98640" cy="98640"/>
            </a:xfrm>
            <a:prstGeom prst="ellipse">
              <a:avLst/>
            </a:prstGeom>
            <a:solidFill>
              <a:schemeClr val="accent5"/>
            </a:solidFill>
            <a:ln w="38160">
              <a:noFill/>
            </a:ln>
          </p:spPr>
          <p:style>
            <a:lnRef idx="2">
              <a:schemeClr val="accent1">
                <a:shade val="50000"/>
              </a:schemeClr>
            </a:lnRef>
            <a:fillRef idx="1">
              <a:schemeClr val="accent1"/>
            </a:fillRef>
            <a:effectRef idx="0">
              <a:schemeClr val="accent1"/>
            </a:effectRef>
            <a:fontRef idx="minor"/>
          </p:style>
        </p:sp>
        <p:sp>
          <p:nvSpPr>
            <p:cNvPr id="165" name="CustomShape 15"/>
            <p:cNvSpPr/>
            <p:nvPr/>
          </p:nvSpPr>
          <p:spPr>
            <a:xfrm rot="5400000">
              <a:off x="384120" y="1494000"/>
              <a:ext cx="98640" cy="986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166" name="CustomShape 16"/>
            <p:cNvSpPr/>
            <p:nvPr/>
          </p:nvSpPr>
          <p:spPr>
            <a:xfrm rot="5400000">
              <a:off x="384120" y="682920"/>
              <a:ext cx="98640" cy="98640"/>
            </a:xfrm>
            <a:prstGeom prst="ellipse">
              <a:avLst/>
            </a:prstGeom>
            <a:solidFill>
              <a:schemeClr val="accent1"/>
            </a:solidFill>
            <a:ln w="38160">
              <a:noFill/>
            </a:ln>
          </p:spPr>
          <p:style>
            <a:lnRef idx="2">
              <a:schemeClr val="accent1">
                <a:shade val="50000"/>
              </a:schemeClr>
            </a:lnRef>
            <a:fillRef idx="1">
              <a:schemeClr val="accent1"/>
            </a:fillRef>
            <a:effectRef idx="0">
              <a:schemeClr val="accent1"/>
            </a:effectRef>
            <a:fontRef idx="minor"/>
          </p:style>
        </p:sp>
      </p:grpSp>
      <p:sp>
        <p:nvSpPr>
          <p:cNvPr id="167" name="PlaceHolder 17"/>
          <p:cNvSpPr>
            <a:spLocks noGrp="1"/>
          </p:cNvSpPr>
          <p:nvPr>
            <p:ph type="title"/>
          </p:nvPr>
        </p:nvSpPr>
        <p:spPr>
          <a:xfrm>
            <a:off x="1097280" y="421920"/>
            <a:ext cx="10058040" cy="1368720"/>
          </a:xfrm>
          <a:prstGeom prst="rect">
            <a:avLst/>
          </a:prstGeom>
        </p:spPr>
        <p:txBody>
          <a:bodyPr lIns="0" rIns="0" anchor="ctr">
            <a:normAutofit/>
          </a:bodyPr>
          <a:lstStyle/>
          <a:p>
            <a:pPr>
              <a:lnSpc>
                <a:spcPct val="90000"/>
              </a:lnSpc>
            </a:pPr>
            <a:r>
              <a:rPr lang="en-US" sz="4000" b="0" strike="noStrike" cap="all" spc="-52">
                <a:solidFill>
                  <a:srgbClr val="404040"/>
                </a:solidFill>
                <a:latin typeface="Consolas"/>
              </a:rPr>
              <a:t>Title Goes Here</a:t>
            </a:r>
            <a:endParaRPr lang="en-US" sz="4000" b="0" strike="noStrike" spc="-1">
              <a:solidFill>
                <a:srgbClr val="000000"/>
              </a:solidFill>
              <a:latin typeface="Verdana"/>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PlaceHolder 1"/>
          <p:cNvSpPr>
            <a:spLocks noGrp="1"/>
          </p:cNvSpPr>
          <p:nvPr>
            <p:ph type="dt"/>
          </p:nvPr>
        </p:nvSpPr>
        <p:spPr>
          <a:xfrm>
            <a:off x="8218440" y="6446880"/>
            <a:ext cx="2584440" cy="364680"/>
          </a:xfrm>
          <a:prstGeom prst="rect">
            <a:avLst/>
          </a:prstGeom>
        </p:spPr>
        <p:txBody>
          <a:bodyPr anchor="ctr">
            <a:noAutofit/>
          </a:bodyPr>
          <a:lstStyle/>
          <a:p>
            <a:pPr algn="r">
              <a:lnSpc>
                <a:spcPct val="100000"/>
              </a:lnSpc>
            </a:pPr>
            <a:fld id="{67D647E8-F9FF-49ED-9BA9-BE286B04C568}" type="datetime1">
              <a:rPr lang="en-IN" sz="900" b="0" strike="noStrike" spc="-1">
                <a:solidFill>
                  <a:srgbClr val="FFFFFF"/>
                </a:solidFill>
                <a:latin typeface="Verdana"/>
              </a:rPr>
              <a:t>21-03-2021</a:t>
            </a:fld>
            <a:endParaRPr lang="en-IN" sz="900" b="0" strike="noStrike" spc="-1">
              <a:latin typeface="Times New Roman"/>
            </a:endParaRPr>
          </a:p>
        </p:txBody>
      </p:sp>
      <p:sp>
        <p:nvSpPr>
          <p:cNvPr id="205" name="PlaceHolder 2"/>
          <p:cNvSpPr>
            <a:spLocks noGrp="1"/>
          </p:cNvSpPr>
          <p:nvPr>
            <p:ph type="ftr"/>
          </p:nvPr>
        </p:nvSpPr>
        <p:spPr>
          <a:xfrm>
            <a:off x="1097280" y="6446880"/>
            <a:ext cx="6818040" cy="364680"/>
          </a:xfrm>
          <a:prstGeom prst="rect">
            <a:avLst/>
          </a:prstGeom>
        </p:spPr>
        <p:txBody>
          <a:bodyPr anchor="ctr">
            <a:noAutofit/>
          </a:bodyPr>
          <a:lstStyle/>
          <a:p>
            <a:endParaRPr lang="en-IN" sz="2400" b="0" strike="noStrike" spc="-1">
              <a:latin typeface="Times New Roman"/>
            </a:endParaRPr>
          </a:p>
        </p:txBody>
      </p:sp>
      <p:sp>
        <p:nvSpPr>
          <p:cNvPr id="206" name="PlaceHolder 3"/>
          <p:cNvSpPr>
            <a:spLocks noGrp="1"/>
          </p:cNvSpPr>
          <p:nvPr>
            <p:ph type="sldNum"/>
          </p:nvPr>
        </p:nvSpPr>
        <p:spPr>
          <a:xfrm>
            <a:off x="10993680" y="6446880"/>
            <a:ext cx="779760" cy="364680"/>
          </a:xfrm>
          <a:prstGeom prst="rect">
            <a:avLst/>
          </a:prstGeom>
        </p:spPr>
        <p:txBody>
          <a:bodyPr anchor="ctr">
            <a:noAutofit/>
          </a:bodyPr>
          <a:lstStyle/>
          <a:p>
            <a:pPr>
              <a:lnSpc>
                <a:spcPct val="100000"/>
              </a:lnSpc>
            </a:pPr>
            <a:fld id="{5DD121F2-6A11-4CE8-B63D-8F779E2F811B}" type="slidenum">
              <a:rPr lang="en-IN" sz="1050" b="0" strike="noStrike" spc="-1">
                <a:solidFill>
                  <a:srgbClr val="FFFFFF"/>
                </a:solidFill>
                <a:latin typeface="Verdana"/>
              </a:rPr>
              <a:t>‹#›</a:t>
            </a:fld>
            <a:endParaRPr lang="en-IN" sz="1050" b="0" strike="noStrike" spc="-1">
              <a:latin typeface="Times New Roman"/>
            </a:endParaRPr>
          </a:p>
        </p:txBody>
      </p:sp>
      <p:grpSp>
        <p:nvGrpSpPr>
          <p:cNvPr id="207" name="Group 4"/>
          <p:cNvGrpSpPr/>
          <p:nvPr/>
        </p:nvGrpSpPr>
        <p:grpSpPr>
          <a:xfrm>
            <a:off x="384120" y="682920"/>
            <a:ext cx="98640" cy="909720"/>
            <a:chOff x="384120" y="682920"/>
            <a:chExt cx="98640" cy="909720"/>
          </a:xfrm>
        </p:grpSpPr>
        <p:sp>
          <p:nvSpPr>
            <p:cNvPr id="208" name="CustomShape 5"/>
            <p:cNvSpPr/>
            <p:nvPr/>
          </p:nvSpPr>
          <p:spPr>
            <a:xfrm rot="5400000">
              <a:off x="384120" y="845280"/>
              <a:ext cx="98640" cy="98640"/>
            </a:xfrm>
            <a:prstGeom prst="ellipse">
              <a:avLst/>
            </a:prstGeom>
            <a:solidFill>
              <a:schemeClr val="accent2"/>
            </a:solidFill>
            <a:ln w="38160">
              <a:noFill/>
            </a:ln>
          </p:spPr>
          <p:style>
            <a:lnRef idx="2">
              <a:schemeClr val="accent1">
                <a:shade val="50000"/>
              </a:schemeClr>
            </a:lnRef>
            <a:fillRef idx="1">
              <a:schemeClr val="accent1"/>
            </a:fillRef>
            <a:effectRef idx="0">
              <a:schemeClr val="accent1"/>
            </a:effectRef>
            <a:fontRef idx="minor"/>
          </p:style>
        </p:sp>
        <p:sp>
          <p:nvSpPr>
            <p:cNvPr id="209" name="CustomShape 6"/>
            <p:cNvSpPr/>
            <p:nvPr/>
          </p:nvSpPr>
          <p:spPr>
            <a:xfrm rot="5400000">
              <a:off x="384120" y="1007280"/>
              <a:ext cx="98640" cy="98640"/>
            </a:xfrm>
            <a:prstGeom prst="ellipse">
              <a:avLst/>
            </a:prstGeom>
            <a:solidFill>
              <a:schemeClr val="accent3"/>
            </a:solidFill>
            <a:ln w="38160">
              <a:noFill/>
            </a:ln>
          </p:spPr>
          <p:style>
            <a:lnRef idx="2">
              <a:schemeClr val="accent1">
                <a:shade val="50000"/>
              </a:schemeClr>
            </a:lnRef>
            <a:fillRef idx="1">
              <a:schemeClr val="accent1"/>
            </a:fillRef>
            <a:effectRef idx="0">
              <a:schemeClr val="accent1"/>
            </a:effectRef>
            <a:fontRef idx="minor"/>
          </p:style>
        </p:sp>
        <p:sp>
          <p:nvSpPr>
            <p:cNvPr id="210" name="CustomShape 7"/>
            <p:cNvSpPr/>
            <p:nvPr/>
          </p:nvSpPr>
          <p:spPr>
            <a:xfrm rot="5400000">
              <a:off x="384120" y="116964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211" name="CustomShape 8"/>
            <p:cNvSpPr/>
            <p:nvPr/>
          </p:nvSpPr>
          <p:spPr>
            <a:xfrm rot="5400000">
              <a:off x="384120" y="1331640"/>
              <a:ext cx="98640" cy="98640"/>
            </a:xfrm>
            <a:prstGeom prst="ellipse">
              <a:avLst/>
            </a:prstGeom>
            <a:solidFill>
              <a:schemeClr val="accent5"/>
            </a:solidFill>
            <a:ln w="38160">
              <a:noFill/>
            </a:ln>
          </p:spPr>
          <p:style>
            <a:lnRef idx="2">
              <a:schemeClr val="accent1">
                <a:shade val="50000"/>
              </a:schemeClr>
            </a:lnRef>
            <a:fillRef idx="1">
              <a:schemeClr val="accent1"/>
            </a:fillRef>
            <a:effectRef idx="0">
              <a:schemeClr val="accent1"/>
            </a:effectRef>
            <a:fontRef idx="minor"/>
          </p:style>
        </p:sp>
        <p:sp>
          <p:nvSpPr>
            <p:cNvPr id="212" name="CustomShape 9"/>
            <p:cNvSpPr/>
            <p:nvPr/>
          </p:nvSpPr>
          <p:spPr>
            <a:xfrm rot="5400000">
              <a:off x="384120" y="1494000"/>
              <a:ext cx="98640" cy="986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213" name="CustomShape 10"/>
            <p:cNvSpPr/>
            <p:nvPr/>
          </p:nvSpPr>
          <p:spPr>
            <a:xfrm rot="5400000">
              <a:off x="384120" y="682920"/>
              <a:ext cx="98640" cy="98640"/>
            </a:xfrm>
            <a:prstGeom prst="ellipse">
              <a:avLst/>
            </a:prstGeom>
            <a:solidFill>
              <a:schemeClr val="accent1"/>
            </a:solidFill>
            <a:ln w="38160">
              <a:noFill/>
            </a:ln>
          </p:spPr>
          <p:style>
            <a:lnRef idx="2">
              <a:schemeClr val="accent1">
                <a:shade val="50000"/>
              </a:schemeClr>
            </a:lnRef>
            <a:fillRef idx="1">
              <a:schemeClr val="accent1"/>
            </a:fillRef>
            <a:effectRef idx="0">
              <a:schemeClr val="accent1"/>
            </a:effectRef>
            <a:fontRef idx="minor"/>
          </p:style>
        </p:sp>
      </p:grpSp>
      <p:sp>
        <p:nvSpPr>
          <p:cNvPr id="214" name="PlaceHolder 11"/>
          <p:cNvSpPr>
            <a:spLocks noGrp="1"/>
          </p:cNvSpPr>
          <p:nvPr>
            <p:ph type="title"/>
          </p:nvPr>
        </p:nvSpPr>
        <p:spPr>
          <a:xfrm>
            <a:off x="1097280" y="421920"/>
            <a:ext cx="5751000" cy="1368720"/>
          </a:xfrm>
          <a:prstGeom prst="rect">
            <a:avLst/>
          </a:prstGeom>
        </p:spPr>
        <p:txBody>
          <a:bodyPr lIns="0" rIns="0" anchor="ctr">
            <a:normAutofit/>
          </a:bodyPr>
          <a:lstStyle/>
          <a:p>
            <a:pPr>
              <a:lnSpc>
                <a:spcPct val="90000"/>
              </a:lnSpc>
            </a:pPr>
            <a:r>
              <a:rPr lang="en-US" sz="4000" b="0" strike="noStrike" cap="all" spc="-52">
                <a:solidFill>
                  <a:srgbClr val="404040"/>
                </a:solidFill>
                <a:latin typeface="Consolas"/>
              </a:rPr>
              <a:t>Title Goes Here</a:t>
            </a:r>
            <a:endParaRPr lang="en-US" sz="4000" b="0" strike="noStrike" spc="-1">
              <a:solidFill>
                <a:srgbClr val="000000"/>
              </a:solidFill>
              <a:latin typeface="Verdana"/>
            </a:endParaRPr>
          </a:p>
        </p:txBody>
      </p:sp>
      <p:sp>
        <p:nvSpPr>
          <p:cNvPr id="215" name="PlaceHolder 12"/>
          <p:cNvSpPr>
            <a:spLocks noGrp="1"/>
          </p:cNvSpPr>
          <p:nvPr>
            <p:ph type="body"/>
          </p:nvPr>
        </p:nvSpPr>
        <p:spPr>
          <a:xfrm>
            <a:off x="7921800" y="0"/>
            <a:ext cx="4269960" cy="685764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Verdana"/>
              </a:rPr>
              <a:t>Click icon to add picture</a:t>
            </a:r>
            <a:endParaRPr lang="en-US" sz="1800" b="0" strike="noStrike" spc="-1">
              <a:solidFill>
                <a:srgbClr val="404040"/>
              </a:solidFill>
              <a:latin typeface="Verdana"/>
            </a:endParaRPr>
          </a:p>
        </p:txBody>
      </p:sp>
      <p:sp>
        <p:nvSpPr>
          <p:cNvPr id="216" name="PlaceHolder 13"/>
          <p:cNvSpPr>
            <a:spLocks noGrp="1"/>
          </p:cNvSpPr>
          <p:nvPr>
            <p:ph type="body"/>
          </p:nvPr>
        </p:nvSpPr>
        <p:spPr>
          <a:xfrm>
            <a:off x="1097280" y="2322720"/>
            <a:ext cx="5751000" cy="4032000"/>
          </a:xfrm>
          <a:prstGeom prst="rect">
            <a:avLst/>
          </a:prstGeom>
        </p:spPr>
        <p:txBody>
          <a:bodyPr lIns="0" rIns="0">
            <a:normAutofit/>
          </a:bodyPr>
          <a:lstStyle/>
          <a:p>
            <a:pPr marL="91440" indent="-91080">
              <a:lnSpc>
                <a:spcPct val="100000"/>
              </a:lnSpc>
              <a:spcBef>
                <a:spcPts val="1199"/>
              </a:spcBef>
              <a:spcAft>
                <a:spcPts val="201"/>
              </a:spcAft>
              <a:buClr>
                <a:srgbClr val="00A2FF"/>
              </a:buClr>
              <a:buFont typeface="Calibri"/>
              <a:buChar char=" "/>
            </a:pPr>
            <a:r>
              <a:rPr lang="en-US" sz="1600" b="0" strike="noStrike" spc="-1">
                <a:solidFill>
                  <a:srgbClr val="404040"/>
                </a:solidFill>
                <a:latin typeface="Verdana"/>
              </a:rPr>
              <a:t>Click to edit Master text styles</a:t>
            </a:r>
          </a:p>
          <a:p>
            <a:pPr marL="384120" lvl="1"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Second level</a:t>
            </a:r>
          </a:p>
          <a:p>
            <a:pPr marL="567000" lvl="2" indent="-182520">
              <a:lnSpc>
                <a:spcPct val="100000"/>
              </a:lnSpc>
              <a:spcBef>
                <a:spcPts val="201"/>
              </a:spcBef>
              <a:spcAft>
                <a:spcPts val="400"/>
              </a:spcAft>
              <a:buClr>
                <a:srgbClr val="404040"/>
              </a:buClr>
              <a:buFont typeface="Calibri"/>
              <a:buChar char="◦"/>
            </a:pPr>
            <a:r>
              <a:rPr lang="en-US" sz="1200" b="0" strike="noStrike" spc="-1">
                <a:solidFill>
                  <a:srgbClr val="404040"/>
                </a:solidFill>
                <a:latin typeface="Verdana"/>
              </a:rPr>
              <a:t>Third level</a:t>
            </a:r>
          </a:p>
          <a:p>
            <a:pPr marL="749880" lvl="3" indent="-182520">
              <a:lnSpc>
                <a:spcPct val="100000"/>
              </a:lnSpc>
              <a:spcBef>
                <a:spcPts val="201"/>
              </a:spcBef>
              <a:spcAft>
                <a:spcPts val="400"/>
              </a:spcAft>
              <a:buClr>
                <a:srgbClr val="404040"/>
              </a:buClr>
              <a:buFont typeface="Calibri"/>
              <a:buChar char="◦"/>
            </a:pPr>
            <a:r>
              <a:rPr lang="en-US" sz="1100" b="0" strike="noStrike" spc="-1">
                <a:solidFill>
                  <a:srgbClr val="404040"/>
                </a:solidFill>
                <a:latin typeface="Verdana"/>
              </a:rPr>
              <a:t>Fourth level</a:t>
            </a:r>
          </a:p>
          <a:p>
            <a:pPr marL="932760" lvl="4" indent="-182520">
              <a:lnSpc>
                <a:spcPct val="100000"/>
              </a:lnSpc>
              <a:spcBef>
                <a:spcPts val="201"/>
              </a:spcBef>
              <a:spcAft>
                <a:spcPts val="400"/>
              </a:spcAft>
              <a:buClr>
                <a:srgbClr val="404040"/>
              </a:buClr>
              <a:buFont typeface="Calibri"/>
              <a:buChar char="◦"/>
            </a:pPr>
            <a:r>
              <a:rPr lang="en-US" sz="1100" b="0" strike="noStrike" spc="-1">
                <a:solidFill>
                  <a:srgbClr val="404040"/>
                </a:solidFill>
                <a:latin typeface="Verdana"/>
              </a:rPr>
              <a:t>Fifth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3" name="PlaceHolder 1"/>
          <p:cNvSpPr>
            <a:spLocks noGrp="1"/>
          </p:cNvSpPr>
          <p:nvPr>
            <p:ph type="body"/>
          </p:nvPr>
        </p:nvSpPr>
        <p:spPr>
          <a:xfrm>
            <a:off x="1097280" y="2120760"/>
            <a:ext cx="4639320" cy="3747960"/>
          </a:xfrm>
          <a:prstGeom prst="rect">
            <a:avLst/>
          </a:prstGeom>
        </p:spPr>
        <p:txBody>
          <a:bodyPr lIns="0" rIns="0">
            <a:noAutofit/>
          </a:bodyPr>
          <a:lstStyle/>
          <a:p>
            <a:pPr marL="91440" indent="-91080">
              <a:lnSpc>
                <a:spcPct val="100000"/>
              </a:lnSpc>
              <a:spcBef>
                <a:spcPts val="1199"/>
              </a:spcBef>
              <a:spcAft>
                <a:spcPts val="201"/>
              </a:spcAft>
              <a:buClr>
                <a:srgbClr val="00A2FF"/>
              </a:buClr>
              <a:buFont typeface="Calibri"/>
              <a:buChar char=" "/>
            </a:pPr>
            <a:r>
              <a:rPr lang="en-US" sz="2000" b="0" strike="noStrike" spc="-1">
                <a:solidFill>
                  <a:srgbClr val="404040"/>
                </a:solidFill>
                <a:latin typeface="Verdana"/>
              </a:rPr>
              <a:t>Click to edit Master text styles</a:t>
            </a:r>
          </a:p>
          <a:p>
            <a:pPr marL="384120" lvl="1" indent="-182520">
              <a:lnSpc>
                <a:spcPct val="100000"/>
              </a:lnSpc>
              <a:spcBef>
                <a:spcPts val="201"/>
              </a:spcBef>
              <a:spcAft>
                <a:spcPts val="400"/>
              </a:spcAft>
              <a:buClr>
                <a:srgbClr val="404040"/>
              </a:buClr>
              <a:buFont typeface="Calibri"/>
              <a:buChar char="◦"/>
            </a:pPr>
            <a:r>
              <a:rPr lang="en-US" sz="1800" b="0" strike="noStrike" spc="-1">
                <a:solidFill>
                  <a:srgbClr val="404040"/>
                </a:solidFill>
                <a:latin typeface="Verdana"/>
              </a:rPr>
              <a:t>Second level</a:t>
            </a:r>
          </a:p>
          <a:p>
            <a:pPr marL="567000" lvl="2"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Third level</a:t>
            </a:r>
          </a:p>
          <a:p>
            <a:pPr marL="749880" lvl="3"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Fourth level</a:t>
            </a:r>
          </a:p>
          <a:p>
            <a:pPr marL="932760" lvl="4"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Fifth level</a:t>
            </a:r>
          </a:p>
        </p:txBody>
      </p:sp>
      <p:sp>
        <p:nvSpPr>
          <p:cNvPr id="254" name="PlaceHolder 2"/>
          <p:cNvSpPr>
            <a:spLocks noGrp="1"/>
          </p:cNvSpPr>
          <p:nvPr>
            <p:ph type="body"/>
          </p:nvPr>
        </p:nvSpPr>
        <p:spPr>
          <a:xfrm>
            <a:off x="6516000" y="2120760"/>
            <a:ext cx="4639320" cy="3747960"/>
          </a:xfrm>
          <a:prstGeom prst="rect">
            <a:avLst/>
          </a:prstGeom>
        </p:spPr>
        <p:txBody>
          <a:bodyPr lIns="0" rIns="0">
            <a:noAutofit/>
          </a:bodyPr>
          <a:lstStyle/>
          <a:p>
            <a:pPr marL="91440" indent="-91080">
              <a:lnSpc>
                <a:spcPct val="100000"/>
              </a:lnSpc>
              <a:spcBef>
                <a:spcPts val="1199"/>
              </a:spcBef>
              <a:spcAft>
                <a:spcPts val="201"/>
              </a:spcAft>
              <a:buClr>
                <a:srgbClr val="00A2FF"/>
              </a:buClr>
              <a:buFont typeface="Calibri"/>
              <a:buChar char=" "/>
            </a:pPr>
            <a:r>
              <a:rPr lang="en-US" sz="2000" b="0" strike="noStrike" spc="-1">
                <a:solidFill>
                  <a:srgbClr val="404040"/>
                </a:solidFill>
                <a:latin typeface="Verdana"/>
              </a:rPr>
              <a:t>Click to edit Master text styles</a:t>
            </a:r>
          </a:p>
          <a:p>
            <a:pPr marL="384120" lvl="1" indent="-182520">
              <a:lnSpc>
                <a:spcPct val="100000"/>
              </a:lnSpc>
              <a:spcBef>
                <a:spcPts val="201"/>
              </a:spcBef>
              <a:spcAft>
                <a:spcPts val="400"/>
              </a:spcAft>
              <a:buClr>
                <a:srgbClr val="404040"/>
              </a:buClr>
              <a:buFont typeface="Calibri"/>
              <a:buChar char="◦"/>
            </a:pPr>
            <a:r>
              <a:rPr lang="en-US" sz="1800" b="0" strike="noStrike" spc="-1">
                <a:solidFill>
                  <a:srgbClr val="404040"/>
                </a:solidFill>
                <a:latin typeface="Verdana"/>
              </a:rPr>
              <a:t>Second level</a:t>
            </a:r>
          </a:p>
          <a:p>
            <a:pPr marL="567000" lvl="2"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Third level</a:t>
            </a:r>
          </a:p>
          <a:p>
            <a:pPr marL="749880" lvl="3"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Fourth level</a:t>
            </a:r>
          </a:p>
          <a:p>
            <a:pPr marL="932760" lvl="4"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Fifth level</a:t>
            </a:r>
          </a:p>
        </p:txBody>
      </p:sp>
      <p:sp>
        <p:nvSpPr>
          <p:cNvPr id="255" name="PlaceHolder 3"/>
          <p:cNvSpPr>
            <a:spLocks noGrp="1"/>
          </p:cNvSpPr>
          <p:nvPr>
            <p:ph type="dt"/>
          </p:nvPr>
        </p:nvSpPr>
        <p:spPr>
          <a:xfrm>
            <a:off x="8218440" y="6446880"/>
            <a:ext cx="2584440" cy="364680"/>
          </a:xfrm>
          <a:prstGeom prst="rect">
            <a:avLst/>
          </a:prstGeom>
        </p:spPr>
        <p:txBody>
          <a:bodyPr anchor="ctr">
            <a:noAutofit/>
          </a:bodyPr>
          <a:lstStyle/>
          <a:p>
            <a:pPr algn="r">
              <a:lnSpc>
                <a:spcPct val="100000"/>
              </a:lnSpc>
            </a:pPr>
            <a:fld id="{ED1A1087-5D2A-4965-A39B-D644B3B1F95F}" type="datetime1">
              <a:rPr lang="en-IN" sz="900" b="0" strike="noStrike" spc="-1">
                <a:solidFill>
                  <a:srgbClr val="FFFFFF"/>
                </a:solidFill>
                <a:latin typeface="Verdana"/>
              </a:rPr>
              <a:t>21-03-2021</a:t>
            </a:fld>
            <a:endParaRPr lang="en-IN" sz="900" b="0" strike="noStrike" spc="-1">
              <a:latin typeface="Times New Roman"/>
            </a:endParaRPr>
          </a:p>
        </p:txBody>
      </p:sp>
      <p:sp>
        <p:nvSpPr>
          <p:cNvPr id="256" name="PlaceHolder 4"/>
          <p:cNvSpPr>
            <a:spLocks noGrp="1"/>
          </p:cNvSpPr>
          <p:nvPr>
            <p:ph type="ftr"/>
          </p:nvPr>
        </p:nvSpPr>
        <p:spPr>
          <a:xfrm>
            <a:off x="1097280" y="6446880"/>
            <a:ext cx="6818040" cy="364680"/>
          </a:xfrm>
          <a:prstGeom prst="rect">
            <a:avLst/>
          </a:prstGeom>
        </p:spPr>
        <p:txBody>
          <a:bodyPr anchor="ctr">
            <a:noAutofit/>
          </a:bodyPr>
          <a:lstStyle/>
          <a:p>
            <a:endParaRPr lang="en-IN" sz="2400" b="0" strike="noStrike" spc="-1">
              <a:latin typeface="Times New Roman"/>
            </a:endParaRPr>
          </a:p>
        </p:txBody>
      </p:sp>
      <p:sp>
        <p:nvSpPr>
          <p:cNvPr id="257" name="PlaceHolder 5"/>
          <p:cNvSpPr>
            <a:spLocks noGrp="1"/>
          </p:cNvSpPr>
          <p:nvPr>
            <p:ph type="sldNum"/>
          </p:nvPr>
        </p:nvSpPr>
        <p:spPr>
          <a:xfrm>
            <a:off x="10993680" y="6446880"/>
            <a:ext cx="779760" cy="364680"/>
          </a:xfrm>
          <a:prstGeom prst="rect">
            <a:avLst/>
          </a:prstGeom>
        </p:spPr>
        <p:txBody>
          <a:bodyPr anchor="ctr">
            <a:noAutofit/>
          </a:bodyPr>
          <a:lstStyle/>
          <a:p>
            <a:pPr>
              <a:lnSpc>
                <a:spcPct val="100000"/>
              </a:lnSpc>
            </a:pPr>
            <a:fld id="{C18819D9-9B0B-4C56-861E-6419710F0105}" type="slidenum">
              <a:rPr lang="en-IN" sz="1050" b="0" strike="noStrike" spc="-1">
                <a:solidFill>
                  <a:srgbClr val="FFFFFF"/>
                </a:solidFill>
                <a:latin typeface="Verdana"/>
              </a:rPr>
              <a:t>‹#›</a:t>
            </a:fld>
            <a:endParaRPr lang="en-IN" sz="1050" b="0" strike="noStrike" spc="-1">
              <a:latin typeface="Times New Roman"/>
            </a:endParaRPr>
          </a:p>
        </p:txBody>
      </p:sp>
      <p:grpSp>
        <p:nvGrpSpPr>
          <p:cNvPr id="258" name="Group 6"/>
          <p:cNvGrpSpPr/>
          <p:nvPr/>
        </p:nvGrpSpPr>
        <p:grpSpPr>
          <a:xfrm>
            <a:off x="384120" y="682920"/>
            <a:ext cx="98640" cy="909720"/>
            <a:chOff x="384120" y="682920"/>
            <a:chExt cx="98640" cy="909720"/>
          </a:xfrm>
        </p:grpSpPr>
        <p:sp>
          <p:nvSpPr>
            <p:cNvPr id="259" name="CustomShape 7"/>
            <p:cNvSpPr/>
            <p:nvPr/>
          </p:nvSpPr>
          <p:spPr>
            <a:xfrm rot="5400000">
              <a:off x="384120" y="845280"/>
              <a:ext cx="98640" cy="98640"/>
            </a:xfrm>
            <a:prstGeom prst="ellipse">
              <a:avLst/>
            </a:prstGeom>
            <a:solidFill>
              <a:schemeClr val="accent2"/>
            </a:solidFill>
            <a:ln w="38160">
              <a:noFill/>
            </a:ln>
          </p:spPr>
          <p:style>
            <a:lnRef idx="2">
              <a:schemeClr val="accent1">
                <a:shade val="50000"/>
              </a:schemeClr>
            </a:lnRef>
            <a:fillRef idx="1">
              <a:schemeClr val="accent1"/>
            </a:fillRef>
            <a:effectRef idx="0">
              <a:schemeClr val="accent1"/>
            </a:effectRef>
            <a:fontRef idx="minor"/>
          </p:style>
        </p:sp>
        <p:sp>
          <p:nvSpPr>
            <p:cNvPr id="260" name="CustomShape 8"/>
            <p:cNvSpPr/>
            <p:nvPr/>
          </p:nvSpPr>
          <p:spPr>
            <a:xfrm rot="5400000">
              <a:off x="384120" y="1007280"/>
              <a:ext cx="98640" cy="98640"/>
            </a:xfrm>
            <a:prstGeom prst="ellipse">
              <a:avLst/>
            </a:prstGeom>
            <a:solidFill>
              <a:schemeClr val="accent3"/>
            </a:solidFill>
            <a:ln w="38160">
              <a:noFill/>
            </a:ln>
          </p:spPr>
          <p:style>
            <a:lnRef idx="2">
              <a:schemeClr val="accent1">
                <a:shade val="50000"/>
              </a:schemeClr>
            </a:lnRef>
            <a:fillRef idx="1">
              <a:schemeClr val="accent1"/>
            </a:fillRef>
            <a:effectRef idx="0">
              <a:schemeClr val="accent1"/>
            </a:effectRef>
            <a:fontRef idx="minor"/>
          </p:style>
        </p:sp>
        <p:sp>
          <p:nvSpPr>
            <p:cNvPr id="261" name="CustomShape 9"/>
            <p:cNvSpPr/>
            <p:nvPr/>
          </p:nvSpPr>
          <p:spPr>
            <a:xfrm rot="5400000">
              <a:off x="384120" y="116964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262" name="CustomShape 10"/>
            <p:cNvSpPr/>
            <p:nvPr/>
          </p:nvSpPr>
          <p:spPr>
            <a:xfrm rot="5400000">
              <a:off x="384120" y="1331640"/>
              <a:ext cx="98640" cy="98640"/>
            </a:xfrm>
            <a:prstGeom prst="ellipse">
              <a:avLst/>
            </a:prstGeom>
            <a:solidFill>
              <a:schemeClr val="accent5"/>
            </a:solidFill>
            <a:ln w="38160">
              <a:noFill/>
            </a:ln>
          </p:spPr>
          <p:style>
            <a:lnRef idx="2">
              <a:schemeClr val="accent1">
                <a:shade val="50000"/>
              </a:schemeClr>
            </a:lnRef>
            <a:fillRef idx="1">
              <a:schemeClr val="accent1"/>
            </a:fillRef>
            <a:effectRef idx="0">
              <a:schemeClr val="accent1"/>
            </a:effectRef>
            <a:fontRef idx="minor"/>
          </p:style>
        </p:sp>
        <p:sp>
          <p:nvSpPr>
            <p:cNvPr id="263" name="CustomShape 11"/>
            <p:cNvSpPr/>
            <p:nvPr/>
          </p:nvSpPr>
          <p:spPr>
            <a:xfrm rot="5400000">
              <a:off x="384120" y="1494000"/>
              <a:ext cx="98640" cy="986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264" name="CustomShape 12"/>
            <p:cNvSpPr/>
            <p:nvPr/>
          </p:nvSpPr>
          <p:spPr>
            <a:xfrm rot="5400000">
              <a:off x="384120" y="682920"/>
              <a:ext cx="98640" cy="98640"/>
            </a:xfrm>
            <a:prstGeom prst="ellipse">
              <a:avLst/>
            </a:prstGeom>
            <a:solidFill>
              <a:schemeClr val="accent1"/>
            </a:solidFill>
            <a:ln w="38160">
              <a:noFill/>
            </a:ln>
          </p:spPr>
          <p:style>
            <a:lnRef idx="2">
              <a:schemeClr val="accent1">
                <a:shade val="50000"/>
              </a:schemeClr>
            </a:lnRef>
            <a:fillRef idx="1">
              <a:schemeClr val="accent1"/>
            </a:fillRef>
            <a:effectRef idx="0">
              <a:schemeClr val="accent1"/>
            </a:effectRef>
            <a:fontRef idx="minor"/>
          </p:style>
        </p:sp>
      </p:grpSp>
      <p:sp>
        <p:nvSpPr>
          <p:cNvPr id="265" name="PlaceHolder 13"/>
          <p:cNvSpPr>
            <a:spLocks noGrp="1"/>
          </p:cNvSpPr>
          <p:nvPr>
            <p:ph type="title"/>
          </p:nvPr>
        </p:nvSpPr>
        <p:spPr>
          <a:xfrm>
            <a:off x="1097280" y="421920"/>
            <a:ext cx="10058040" cy="1368720"/>
          </a:xfrm>
          <a:prstGeom prst="rect">
            <a:avLst/>
          </a:prstGeom>
        </p:spPr>
        <p:txBody>
          <a:bodyPr lIns="0" rIns="0" anchor="ctr">
            <a:normAutofit/>
          </a:bodyPr>
          <a:lstStyle/>
          <a:p>
            <a:pPr>
              <a:lnSpc>
                <a:spcPct val="90000"/>
              </a:lnSpc>
            </a:pPr>
            <a:r>
              <a:rPr lang="en-US" sz="4000" b="0" strike="noStrike" cap="all" spc="-52">
                <a:solidFill>
                  <a:srgbClr val="404040"/>
                </a:solidFill>
                <a:latin typeface="Consolas"/>
              </a:rPr>
              <a:t>Title Goes Here</a:t>
            </a:r>
            <a:endParaRPr lang="en-US" sz="4000" b="0" strike="noStrike" spc="-1">
              <a:solidFill>
                <a:srgbClr val="000000"/>
              </a:solidFill>
              <a:latin typeface="Verdana"/>
            </a:endParaRPr>
          </a:p>
        </p:txBody>
      </p:sp>
      <p:sp>
        <p:nvSpPr>
          <p:cNvPr id="266" name="CustomShape 14"/>
          <p:cNvSpPr/>
          <p:nvPr/>
        </p:nvSpPr>
        <p:spPr>
          <a:xfrm>
            <a:off x="10429560" y="360720"/>
            <a:ext cx="1035360" cy="1035360"/>
          </a:xfrm>
          <a:prstGeom prst="ellipse">
            <a:avLst/>
          </a:prstGeom>
          <a:noFill/>
          <a:ln w="38160">
            <a:solidFill>
              <a:schemeClr val="accent3"/>
            </a:solidFill>
            <a:prstDash val="dash"/>
            <a:round/>
          </a:ln>
        </p:spPr>
        <p:style>
          <a:lnRef idx="2">
            <a:schemeClr val="accent1">
              <a:shade val="50000"/>
            </a:schemeClr>
          </a:lnRef>
          <a:fillRef idx="1">
            <a:schemeClr val="accent1"/>
          </a:fillRef>
          <a:effectRef idx="0">
            <a:schemeClr val="accent1"/>
          </a:effectRef>
          <a:fontRef idx="minor"/>
        </p:style>
      </p:sp>
      <p:sp>
        <p:nvSpPr>
          <p:cNvPr id="267" name="CustomShape 15"/>
          <p:cNvSpPr/>
          <p:nvPr/>
        </p:nvSpPr>
        <p:spPr>
          <a:xfrm>
            <a:off x="457920" y="543060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268" name="CustomShape 16"/>
          <p:cNvSpPr/>
          <p:nvPr/>
        </p:nvSpPr>
        <p:spPr>
          <a:xfrm>
            <a:off x="5664600" y="125280"/>
            <a:ext cx="176040" cy="1760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269" name="CustomShape 17"/>
          <p:cNvSpPr/>
          <p:nvPr/>
        </p:nvSpPr>
        <p:spPr>
          <a:xfrm>
            <a:off x="11383560" y="6035040"/>
            <a:ext cx="776520" cy="776520"/>
          </a:xfrm>
          <a:prstGeom prst="ellipse">
            <a:avLst/>
          </a:prstGeom>
          <a:noFill/>
          <a:ln w="38160">
            <a:solidFill>
              <a:schemeClr val="accent1"/>
            </a:solidFill>
            <a:round/>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PlaceHolder 1"/>
          <p:cNvSpPr>
            <a:spLocks noGrp="1"/>
          </p:cNvSpPr>
          <p:nvPr>
            <p:ph type="body"/>
          </p:nvPr>
        </p:nvSpPr>
        <p:spPr>
          <a:xfrm>
            <a:off x="1097280" y="2108160"/>
            <a:ext cx="10058040" cy="3760560"/>
          </a:xfrm>
          <a:prstGeom prst="rect">
            <a:avLst/>
          </a:prstGeom>
        </p:spPr>
        <p:txBody>
          <a:bodyPr lIns="0" rIns="0">
            <a:noAutofit/>
          </a:bodyPr>
          <a:lstStyle/>
          <a:p>
            <a:pPr marL="91440" indent="-91080">
              <a:lnSpc>
                <a:spcPct val="100000"/>
              </a:lnSpc>
              <a:spcBef>
                <a:spcPts val="1199"/>
              </a:spcBef>
              <a:spcAft>
                <a:spcPts val="201"/>
              </a:spcAft>
              <a:buClr>
                <a:srgbClr val="00A2FF"/>
              </a:buClr>
              <a:buFont typeface="Calibri"/>
              <a:buChar char=" "/>
            </a:pPr>
            <a:r>
              <a:rPr lang="en-US" sz="2000" b="0" strike="noStrike" spc="-1">
                <a:solidFill>
                  <a:srgbClr val="404040"/>
                </a:solidFill>
                <a:latin typeface="Verdana"/>
              </a:rPr>
              <a:t>Click to edit Master text styles</a:t>
            </a:r>
          </a:p>
          <a:p>
            <a:pPr marL="384120" lvl="1" indent="-182520">
              <a:lnSpc>
                <a:spcPct val="100000"/>
              </a:lnSpc>
              <a:spcBef>
                <a:spcPts val="201"/>
              </a:spcBef>
              <a:spcAft>
                <a:spcPts val="400"/>
              </a:spcAft>
              <a:buClr>
                <a:srgbClr val="404040"/>
              </a:buClr>
              <a:buFont typeface="Calibri"/>
              <a:buChar char="◦"/>
            </a:pPr>
            <a:r>
              <a:rPr lang="en-US" sz="1800" b="0" strike="noStrike" spc="-1">
                <a:solidFill>
                  <a:srgbClr val="404040"/>
                </a:solidFill>
                <a:latin typeface="Verdana"/>
              </a:rPr>
              <a:t>Second level</a:t>
            </a:r>
          </a:p>
          <a:p>
            <a:pPr marL="567000" lvl="2"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Third level</a:t>
            </a:r>
          </a:p>
          <a:p>
            <a:pPr marL="749880" lvl="3"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Fourth level</a:t>
            </a:r>
          </a:p>
          <a:p>
            <a:pPr marL="932760" lvl="4"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Fifth level</a:t>
            </a:r>
          </a:p>
        </p:txBody>
      </p:sp>
      <p:sp>
        <p:nvSpPr>
          <p:cNvPr id="307" name="PlaceHolder 2"/>
          <p:cNvSpPr>
            <a:spLocks noGrp="1"/>
          </p:cNvSpPr>
          <p:nvPr>
            <p:ph type="dt"/>
          </p:nvPr>
        </p:nvSpPr>
        <p:spPr>
          <a:xfrm>
            <a:off x="8218440" y="6446880"/>
            <a:ext cx="2584440" cy="364680"/>
          </a:xfrm>
          <a:prstGeom prst="rect">
            <a:avLst/>
          </a:prstGeom>
        </p:spPr>
        <p:txBody>
          <a:bodyPr anchor="ctr">
            <a:noAutofit/>
          </a:bodyPr>
          <a:lstStyle/>
          <a:p>
            <a:pPr algn="r">
              <a:lnSpc>
                <a:spcPct val="100000"/>
              </a:lnSpc>
            </a:pPr>
            <a:fld id="{EBB38C27-7AB7-4B9D-8F6F-7BC395365E16}" type="datetime1">
              <a:rPr lang="en-IN" sz="900" b="0" strike="noStrike" spc="-1">
                <a:solidFill>
                  <a:srgbClr val="FFFFFF"/>
                </a:solidFill>
                <a:latin typeface="Verdana"/>
              </a:rPr>
              <a:t>21-03-2021</a:t>
            </a:fld>
            <a:endParaRPr lang="en-IN" sz="900" b="0" strike="noStrike" spc="-1">
              <a:latin typeface="Times New Roman"/>
            </a:endParaRPr>
          </a:p>
        </p:txBody>
      </p:sp>
      <p:sp>
        <p:nvSpPr>
          <p:cNvPr id="308" name="PlaceHolder 3"/>
          <p:cNvSpPr>
            <a:spLocks noGrp="1"/>
          </p:cNvSpPr>
          <p:nvPr>
            <p:ph type="ftr"/>
          </p:nvPr>
        </p:nvSpPr>
        <p:spPr>
          <a:xfrm>
            <a:off x="1097280" y="6446880"/>
            <a:ext cx="6818040" cy="364680"/>
          </a:xfrm>
          <a:prstGeom prst="rect">
            <a:avLst/>
          </a:prstGeom>
        </p:spPr>
        <p:txBody>
          <a:bodyPr anchor="ctr">
            <a:noAutofit/>
          </a:bodyPr>
          <a:lstStyle/>
          <a:p>
            <a:endParaRPr lang="en-IN" sz="2400" b="0" strike="noStrike" spc="-1">
              <a:latin typeface="Times New Roman"/>
            </a:endParaRPr>
          </a:p>
        </p:txBody>
      </p:sp>
      <p:sp>
        <p:nvSpPr>
          <p:cNvPr id="309" name="PlaceHolder 4"/>
          <p:cNvSpPr>
            <a:spLocks noGrp="1"/>
          </p:cNvSpPr>
          <p:nvPr>
            <p:ph type="sldNum"/>
          </p:nvPr>
        </p:nvSpPr>
        <p:spPr>
          <a:xfrm>
            <a:off x="10993680" y="6446880"/>
            <a:ext cx="779760" cy="364680"/>
          </a:xfrm>
          <a:prstGeom prst="rect">
            <a:avLst/>
          </a:prstGeom>
        </p:spPr>
        <p:txBody>
          <a:bodyPr anchor="ctr">
            <a:noAutofit/>
          </a:bodyPr>
          <a:lstStyle/>
          <a:p>
            <a:pPr>
              <a:lnSpc>
                <a:spcPct val="100000"/>
              </a:lnSpc>
            </a:pPr>
            <a:fld id="{03F30B28-F3C9-4286-B100-6455CD90C4F8}" type="slidenum">
              <a:rPr lang="en-IN" sz="1050" b="0" strike="noStrike" spc="-1">
                <a:solidFill>
                  <a:srgbClr val="FFFFFF"/>
                </a:solidFill>
                <a:latin typeface="Verdana"/>
              </a:rPr>
              <a:t>‹#›</a:t>
            </a:fld>
            <a:endParaRPr lang="en-IN" sz="1050" b="0" strike="noStrike" spc="-1">
              <a:latin typeface="Times New Roman"/>
            </a:endParaRPr>
          </a:p>
        </p:txBody>
      </p:sp>
      <p:grpSp>
        <p:nvGrpSpPr>
          <p:cNvPr id="310" name="Group 5"/>
          <p:cNvGrpSpPr/>
          <p:nvPr/>
        </p:nvGrpSpPr>
        <p:grpSpPr>
          <a:xfrm>
            <a:off x="384120" y="682920"/>
            <a:ext cx="98640" cy="909720"/>
            <a:chOff x="384120" y="682920"/>
            <a:chExt cx="98640" cy="909720"/>
          </a:xfrm>
        </p:grpSpPr>
        <p:sp>
          <p:nvSpPr>
            <p:cNvPr id="311" name="CustomShape 6"/>
            <p:cNvSpPr/>
            <p:nvPr/>
          </p:nvSpPr>
          <p:spPr>
            <a:xfrm rot="5400000">
              <a:off x="384120" y="845280"/>
              <a:ext cx="98640" cy="98640"/>
            </a:xfrm>
            <a:prstGeom prst="ellipse">
              <a:avLst/>
            </a:prstGeom>
            <a:solidFill>
              <a:schemeClr val="accent2"/>
            </a:solidFill>
            <a:ln w="38160">
              <a:noFill/>
            </a:ln>
          </p:spPr>
          <p:style>
            <a:lnRef idx="2">
              <a:schemeClr val="accent1">
                <a:shade val="50000"/>
              </a:schemeClr>
            </a:lnRef>
            <a:fillRef idx="1">
              <a:schemeClr val="accent1"/>
            </a:fillRef>
            <a:effectRef idx="0">
              <a:schemeClr val="accent1"/>
            </a:effectRef>
            <a:fontRef idx="minor"/>
          </p:style>
        </p:sp>
        <p:sp>
          <p:nvSpPr>
            <p:cNvPr id="312" name="CustomShape 7"/>
            <p:cNvSpPr/>
            <p:nvPr/>
          </p:nvSpPr>
          <p:spPr>
            <a:xfrm rot="5400000">
              <a:off x="384120" y="1007280"/>
              <a:ext cx="98640" cy="98640"/>
            </a:xfrm>
            <a:prstGeom prst="ellipse">
              <a:avLst/>
            </a:prstGeom>
            <a:solidFill>
              <a:schemeClr val="accent3"/>
            </a:solidFill>
            <a:ln w="38160">
              <a:noFill/>
            </a:ln>
          </p:spPr>
          <p:style>
            <a:lnRef idx="2">
              <a:schemeClr val="accent1">
                <a:shade val="50000"/>
              </a:schemeClr>
            </a:lnRef>
            <a:fillRef idx="1">
              <a:schemeClr val="accent1"/>
            </a:fillRef>
            <a:effectRef idx="0">
              <a:schemeClr val="accent1"/>
            </a:effectRef>
            <a:fontRef idx="minor"/>
          </p:style>
        </p:sp>
        <p:sp>
          <p:nvSpPr>
            <p:cNvPr id="313" name="CustomShape 8"/>
            <p:cNvSpPr/>
            <p:nvPr/>
          </p:nvSpPr>
          <p:spPr>
            <a:xfrm rot="5400000">
              <a:off x="384120" y="116964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314" name="CustomShape 9"/>
            <p:cNvSpPr/>
            <p:nvPr/>
          </p:nvSpPr>
          <p:spPr>
            <a:xfrm rot="5400000">
              <a:off x="384120" y="1331640"/>
              <a:ext cx="98640" cy="98640"/>
            </a:xfrm>
            <a:prstGeom prst="ellipse">
              <a:avLst/>
            </a:prstGeom>
            <a:solidFill>
              <a:schemeClr val="accent5"/>
            </a:solidFill>
            <a:ln w="38160">
              <a:noFill/>
            </a:ln>
          </p:spPr>
          <p:style>
            <a:lnRef idx="2">
              <a:schemeClr val="accent1">
                <a:shade val="50000"/>
              </a:schemeClr>
            </a:lnRef>
            <a:fillRef idx="1">
              <a:schemeClr val="accent1"/>
            </a:fillRef>
            <a:effectRef idx="0">
              <a:schemeClr val="accent1"/>
            </a:effectRef>
            <a:fontRef idx="minor"/>
          </p:style>
        </p:sp>
        <p:sp>
          <p:nvSpPr>
            <p:cNvPr id="315" name="CustomShape 10"/>
            <p:cNvSpPr/>
            <p:nvPr/>
          </p:nvSpPr>
          <p:spPr>
            <a:xfrm rot="5400000">
              <a:off x="384120" y="1494000"/>
              <a:ext cx="98640" cy="986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316" name="CustomShape 11"/>
            <p:cNvSpPr/>
            <p:nvPr/>
          </p:nvSpPr>
          <p:spPr>
            <a:xfrm rot="5400000">
              <a:off x="384120" y="682920"/>
              <a:ext cx="98640" cy="98640"/>
            </a:xfrm>
            <a:prstGeom prst="ellipse">
              <a:avLst/>
            </a:prstGeom>
            <a:solidFill>
              <a:schemeClr val="accent1"/>
            </a:solidFill>
            <a:ln w="38160">
              <a:noFill/>
            </a:ln>
          </p:spPr>
          <p:style>
            <a:lnRef idx="2">
              <a:schemeClr val="accent1">
                <a:shade val="50000"/>
              </a:schemeClr>
            </a:lnRef>
            <a:fillRef idx="1">
              <a:schemeClr val="accent1"/>
            </a:fillRef>
            <a:effectRef idx="0">
              <a:schemeClr val="accent1"/>
            </a:effectRef>
            <a:fontRef idx="minor"/>
          </p:style>
        </p:sp>
      </p:grpSp>
      <p:sp>
        <p:nvSpPr>
          <p:cNvPr id="317" name="PlaceHolder 12"/>
          <p:cNvSpPr>
            <a:spLocks noGrp="1"/>
          </p:cNvSpPr>
          <p:nvPr>
            <p:ph type="title"/>
          </p:nvPr>
        </p:nvSpPr>
        <p:spPr>
          <a:xfrm>
            <a:off x="1097280" y="421920"/>
            <a:ext cx="10058040" cy="1368720"/>
          </a:xfrm>
          <a:prstGeom prst="rect">
            <a:avLst/>
          </a:prstGeom>
        </p:spPr>
        <p:txBody>
          <a:bodyPr lIns="0" rIns="0" anchor="ctr">
            <a:normAutofit/>
          </a:bodyPr>
          <a:lstStyle/>
          <a:p>
            <a:pPr>
              <a:lnSpc>
                <a:spcPct val="90000"/>
              </a:lnSpc>
            </a:pPr>
            <a:r>
              <a:rPr lang="en-US" sz="4000" b="0" strike="noStrike" cap="all" spc="-52">
                <a:solidFill>
                  <a:srgbClr val="404040"/>
                </a:solidFill>
                <a:latin typeface="Consolas"/>
              </a:rPr>
              <a:t>Title Goes Here</a:t>
            </a:r>
            <a:endParaRPr lang="en-US" sz="4000" b="0" strike="noStrike" spc="-1">
              <a:solidFill>
                <a:srgbClr val="000000"/>
              </a:solidFill>
              <a:latin typeface="Verdana"/>
            </a:endParaRPr>
          </a:p>
        </p:txBody>
      </p:sp>
      <p:sp>
        <p:nvSpPr>
          <p:cNvPr id="318" name="CustomShape 13"/>
          <p:cNvSpPr/>
          <p:nvPr/>
        </p:nvSpPr>
        <p:spPr>
          <a:xfrm>
            <a:off x="10429560" y="360720"/>
            <a:ext cx="1035360" cy="1035360"/>
          </a:xfrm>
          <a:prstGeom prst="ellipse">
            <a:avLst/>
          </a:prstGeom>
          <a:noFill/>
          <a:ln w="38160">
            <a:solidFill>
              <a:schemeClr val="accent3"/>
            </a:solidFill>
            <a:prstDash val="dash"/>
            <a:round/>
          </a:ln>
        </p:spPr>
        <p:style>
          <a:lnRef idx="2">
            <a:schemeClr val="accent1">
              <a:shade val="50000"/>
            </a:schemeClr>
          </a:lnRef>
          <a:fillRef idx="1">
            <a:schemeClr val="accent1"/>
          </a:fillRef>
          <a:effectRef idx="0">
            <a:schemeClr val="accent1"/>
          </a:effectRef>
          <a:fontRef idx="minor"/>
        </p:style>
      </p:sp>
      <p:sp>
        <p:nvSpPr>
          <p:cNvPr id="319" name="CustomShape 14"/>
          <p:cNvSpPr/>
          <p:nvPr/>
        </p:nvSpPr>
        <p:spPr>
          <a:xfrm>
            <a:off x="5664600" y="125280"/>
            <a:ext cx="176040" cy="1760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320" name="CustomShape 15"/>
          <p:cNvSpPr/>
          <p:nvPr/>
        </p:nvSpPr>
        <p:spPr>
          <a:xfrm>
            <a:off x="457920" y="543060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321" name="CustomShape 16"/>
          <p:cNvSpPr/>
          <p:nvPr/>
        </p:nvSpPr>
        <p:spPr>
          <a:xfrm>
            <a:off x="11383560" y="6035040"/>
            <a:ext cx="776520" cy="776520"/>
          </a:xfrm>
          <a:prstGeom prst="ellipse">
            <a:avLst/>
          </a:prstGeom>
          <a:noFill/>
          <a:ln w="38160">
            <a:solidFill>
              <a:schemeClr val="accent1"/>
            </a:solidFill>
            <a:round/>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 name="PlaceHolder 1"/>
          <p:cNvSpPr>
            <a:spLocks noGrp="1"/>
          </p:cNvSpPr>
          <p:nvPr>
            <p:ph type="body"/>
          </p:nvPr>
        </p:nvSpPr>
        <p:spPr>
          <a:xfrm>
            <a:off x="1097280" y="2057400"/>
            <a:ext cx="4639320" cy="735840"/>
          </a:xfrm>
          <a:prstGeom prst="rect">
            <a:avLst/>
          </a:prstGeom>
        </p:spPr>
        <p:txBody>
          <a:bodyPr anchor="ctr">
            <a:normAutofit/>
          </a:bodyPr>
          <a:lstStyle/>
          <a:p>
            <a:pPr>
              <a:lnSpc>
                <a:spcPct val="100000"/>
              </a:lnSpc>
              <a:spcBef>
                <a:spcPts val="1199"/>
              </a:spcBef>
              <a:spcAft>
                <a:spcPts val="201"/>
              </a:spcAft>
            </a:pPr>
            <a:r>
              <a:rPr lang="en-US" sz="2000" b="0" strike="noStrike" cap="all" spc="-1">
                <a:solidFill>
                  <a:srgbClr val="000000"/>
                </a:solidFill>
                <a:latin typeface="Verdana"/>
              </a:rPr>
              <a:t>Click to edit Master text styles</a:t>
            </a:r>
            <a:endParaRPr lang="en-US" sz="2000" b="0" strike="noStrike" spc="-1">
              <a:solidFill>
                <a:srgbClr val="404040"/>
              </a:solidFill>
              <a:latin typeface="Verdana"/>
            </a:endParaRPr>
          </a:p>
        </p:txBody>
      </p:sp>
      <p:sp>
        <p:nvSpPr>
          <p:cNvPr id="359" name="PlaceHolder 2"/>
          <p:cNvSpPr>
            <a:spLocks noGrp="1"/>
          </p:cNvSpPr>
          <p:nvPr>
            <p:ph type="body"/>
          </p:nvPr>
        </p:nvSpPr>
        <p:spPr>
          <a:xfrm>
            <a:off x="1097280" y="2958120"/>
            <a:ext cx="4639320" cy="2910600"/>
          </a:xfrm>
          <a:prstGeom prst="rect">
            <a:avLst/>
          </a:prstGeom>
        </p:spPr>
        <p:txBody>
          <a:bodyPr lIns="0" rIns="0">
            <a:noAutofit/>
          </a:bodyPr>
          <a:lstStyle/>
          <a:p>
            <a:pPr marL="91440" indent="-91080">
              <a:lnSpc>
                <a:spcPct val="100000"/>
              </a:lnSpc>
              <a:spcBef>
                <a:spcPts val="1199"/>
              </a:spcBef>
              <a:spcAft>
                <a:spcPts val="201"/>
              </a:spcAft>
              <a:buClr>
                <a:srgbClr val="00A2FF"/>
              </a:buClr>
              <a:buFont typeface="Calibri"/>
              <a:buChar char=" "/>
            </a:pPr>
            <a:r>
              <a:rPr lang="en-US" sz="2000" b="0" strike="noStrike" spc="-1">
                <a:solidFill>
                  <a:srgbClr val="404040"/>
                </a:solidFill>
                <a:latin typeface="Verdana"/>
              </a:rPr>
              <a:t>Click to edit Master text styles</a:t>
            </a:r>
          </a:p>
          <a:p>
            <a:pPr marL="384120" lvl="1" indent="-182520">
              <a:lnSpc>
                <a:spcPct val="100000"/>
              </a:lnSpc>
              <a:spcBef>
                <a:spcPts val="201"/>
              </a:spcBef>
              <a:spcAft>
                <a:spcPts val="400"/>
              </a:spcAft>
              <a:buClr>
                <a:srgbClr val="404040"/>
              </a:buClr>
              <a:buFont typeface="Calibri"/>
              <a:buChar char="◦"/>
            </a:pPr>
            <a:r>
              <a:rPr lang="en-US" sz="1800" b="0" strike="noStrike" spc="-1">
                <a:solidFill>
                  <a:srgbClr val="404040"/>
                </a:solidFill>
                <a:latin typeface="Verdana"/>
              </a:rPr>
              <a:t>Second level</a:t>
            </a:r>
          </a:p>
          <a:p>
            <a:pPr marL="567000" lvl="2"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Third level</a:t>
            </a:r>
          </a:p>
          <a:p>
            <a:pPr marL="749880" lvl="3"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Fourth level</a:t>
            </a:r>
          </a:p>
          <a:p>
            <a:pPr marL="932760" lvl="4"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Fifth level</a:t>
            </a:r>
          </a:p>
        </p:txBody>
      </p:sp>
      <p:sp>
        <p:nvSpPr>
          <p:cNvPr id="360" name="PlaceHolder 3"/>
          <p:cNvSpPr>
            <a:spLocks noGrp="1"/>
          </p:cNvSpPr>
          <p:nvPr>
            <p:ph type="body"/>
          </p:nvPr>
        </p:nvSpPr>
        <p:spPr>
          <a:xfrm>
            <a:off x="6516000" y="2057400"/>
            <a:ext cx="4639320" cy="735840"/>
          </a:xfrm>
          <a:prstGeom prst="rect">
            <a:avLst/>
          </a:prstGeom>
        </p:spPr>
        <p:txBody>
          <a:bodyPr anchor="ctr">
            <a:normAutofit/>
          </a:bodyPr>
          <a:lstStyle/>
          <a:p>
            <a:pPr>
              <a:lnSpc>
                <a:spcPct val="100000"/>
              </a:lnSpc>
              <a:spcBef>
                <a:spcPts val="1199"/>
              </a:spcBef>
              <a:spcAft>
                <a:spcPts val="201"/>
              </a:spcAft>
            </a:pPr>
            <a:r>
              <a:rPr lang="en-US" sz="2000" b="0" strike="noStrike" cap="all" spc="-1">
                <a:solidFill>
                  <a:srgbClr val="000000"/>
                </a:solidFill>
                <a:latin typeface="Verdana"/>
              </a:rPr>
              <a:t>Click to edit Master text styles</a:t>
            </a:r>
            <a:endParaRPr lang="en-US" sz="2000" b="0" strike="noStrike" spc="-1">
              <a:solidFill>
                <a:srgbClr val="404040"/>
              </a:solidFill>
              <a:latin typeface="Verdana"/>
            </a:endParaRPr>
          </a:p>
        </p:txBody>
      </p:sp>
      <p:sp>
        <p:nvSpPr>
          <p:cNvPr id="361" name="PlaceHolder 4"/>
          <p:cNvSpPr>
            <a:spLocks noGrp="1"/>
          </p:cNvSpPr>
          <p:nvPr>
            <p:ph type="body"/>
          </p:nvPr>
        </p:nvSpPr>
        <p:spPr>
          <a:xfrm>
            <a:off x="6516000" y="2958120"/>
            <a:ext cx="4639320" cy="2910600"/>
          </a:xfrm>
          <a:prstGeom prst="rect">
            <a:avLst/>
          </a:prstGeom>
        </p:spPr>
        <p:txBody>
          <a:bodyPr lIns="0" rIns="0">
            <a:noAutofit/>
          </a:bodyPr>
          <a:lstStyle/>
          <a:p>
            <a:pPr marL="91440" indent="-91080">
              <a:lnSpc>
                <a:spcPct val="100000"/>
              </a:lnSpc>
              <a:spcBef>
                <a:spcPts val="1199"/>
              </a:spcBef>
              <a:spcAft>
                <a:spcPts val="201"/>
              </a:spcAft>
              <a:buClr>
                <a:srgbClr val="00A2FF"/>
              </a:buClr>
              <a:buFont typeface="Calibri"/>
              <a:buChar char=" "/>
            </a:pPr>
            <a:r>
              <a:rPr lang="en-US" sz="2000" b="0" strike="noStrike" spc="-1">
                <a:solidFill>
                  <a:srgbClr val="404040"/>
                </a:solidFill>
                <a:latin typeface="Verdana"/>
              </a:rPr>
              <a:t>Click to edit Master text styles</a:t>
            </a:r>
          </a:p>
          <a:p>
            <a:pPr marL="384120" lvl="1" indent="-182520">
              <a:lnSpc>
                <a:spcPct val="100000"/>
              </a:lnSpc>
              <a:spcBef>
                <a:spcPts val="201"/>
              </a:spcBef>
              <a:spcAft>
                <a:spcPts val="400"/>
              </a:spcAft>
              <a:buClr>
                <a:srgbClr val="404040"/>
              </a:buClr>
              <a:buFont typeface="Calibri"/>
              <a:buChar char="◦"/>
            </a:pPr>
            <a:r>
              <a:rPr lang="en-US" sz="1800" b="0" strike="noStrike" spc="-1">
                <a:solidFill>
                  <a:srgbClr val="404040"/>
                </a:solidFill>
                <a:latin typeface="Verdana"/>
              </a:rPr>
              <a:t>Second level</a:t>
            </a:r>
          </a:p>
          <a:p>
            <a:pPr marL="567000" lvl="2"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Third level</a:t>
            </a:r>
          </a:p>
          <a:p>
            <a:pPr marL="749880" lvl="3"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Fourth level</a:t>
            </a:r>
          </a:p>
          <a:p>
            <a:pPr marL="932760" lvl="4" indent="-182520">
              <a:lnSpc>
                <a:spcPct val="100000"/>
              </a:lnSpc>
              <a:spcBef>
                <a:spcPts val="201"/>
              </a:spcBef>
              <a:spcAft>
                <a:spcPts val="400"/>
              </a:spcAft>
              <a:buClr>
                <a:srgbClr val="404040"/>
              </a:buClr>
              <a:buFont typeface="Calibri"/>
              <a:buChar char="◦"/>
            </a:pPr>
            <a:r>
              <a:rPr lang="en-US" sz="1400" b="0" strike="noStrike" spc="-1">
                <a:solidFill>
                  <a:srgbClr val="404040"/>
                </a:solidFill>
                <a:latin typeface="Verdana"/>
              </a:rPr>
              <a:t>Fifth level</a:t>
            </a:r>
          </a:p>
        </p:txBody>
      </p:sp>
      <p:sp>
        <p:nvSpPr>
          <p:cNvPr id="362" name="PlaceHolder 5"/>
          <p:cNvSpPr>
            <a:spLocks noGrp="1"/>
          </p:cNvSpPr>
          <p:nvPr>
            <p:ph type="dt"/>
          </p:nvPr>
        </p:nvSpPr>
        <p:spPr>
          <a:xfrm>
            <a:off x="8218440" y="6446880"/>
            <a:ext cx="2584440" cy="364680"/>
          </a:xfrm>
          <a:prstGeom prst="rect">
            <a:avLst/>
          </a:prstGeom>
        </p:spPr>
        <p:txBody>
          <a:bodyPr anchor="ctr">
            <a:noAutofit/>
          </a:bodyPr>
          <a:lstStyle/>
          <a:p>
            <a:pPr algn="r">
              <a:lnSpc>
                <a:spcPct val="100000"/>
              </a:lnSpc>
            </a:pPr>
            <a:fld id="{C939A686-EB01-4223-BC87-333E218E90F3}" type="datetime1">
              <a:rPr lang="en-IN" sz="900" b="0" strike="noStrike" spc="-1">
                <a:solidFill>
                  <a:srgbClr val="FFFFFF"/>
                </a:solidFill>
                <a:latin typeface="Verdana"/>
              </a:rPr>
              <a:t>21-03-2021</a:t>
            </a:fld>
            <a:endParaRPr lang="en-IN" sz="900" b="0" strike="noStrike" spc="-1">
              <a:latin typeface="Times New Roman"/>
            </a:endParaRPr>
          </a:p>
        </p:txBody>
      </p:sp>
      <p:sp>
        <p:nvSpPr>
          <p:cNvPr id="363" name="PlaceHolder 6"/>
          <p:cNvSpPr>
            <a:spLocks noGrp="1"/>
          </p:cNvSpPr>
          <p:nvPr>
            <p:ph type="ftr"/>
          </p:nvPr>
        </p:nvSpPr>
        <p:spPr>
          <a:xfrm>
            <a:off x="1097280" y="6446880"/>
            <a:ext cx="6818040" cy="364680"/>
          </a:xfrm>
          <a:prstGeom prst="rect">
            <a:avLst/>
          </a:prstGeom>
        </p:spPr>
        <p:txBody>
          <a:bodyPr anchor="ctr">
            <a:noAutofit/>
          </a:bodyPr>
          <a:lstStyle/>
          <a:p>
            <a:endParaRPr lang="en-IN" sz="2400" b="0" strike="noStrike" spc="-1">
              <a:latin typeface="Times New Roman"/>
            </a:endParaRPr>
          </a:p>
        </p:txBody>
      </p:sp>
      <p:sp>
        <p:nvSpPr>
          <p:cNvPr id="364" name="PlaceHolder 7"/>
          <p:cNvSpPr>
            <a:spLocks noGrp="1"/>
          </p:cNvSpPr>
          <p:nvPr>
            <p:ph type="sldNum"/>
          </p:nvPr>
        </p:nvSpPr>
        <p:spPr>
          <a:xfrm>
            <a:off x="10993680" y="6446880"/>
            <a:ext cx="779760" cy="364680"/>
          </a:xfrm>
          <a:prstGeom prst="rect">
            <a:avLst/>
          </a:prstGeom>
        </p:spPr>
        <p:txBody>
          <a:bodyPr anchor="ctr">
            <a:noAutofit/>
          </a:bodyPr>
          <a:lstStyle/>
          <a:p>
            <a:pPr>
              <a:lnSpc>
                <a:spcPct val="100000"/>
              </a:lnSpc>
            </a:pPr>
            <a:fld id="{CB8BC648-53F5-41D8-9ADA-59B41B75B3A8}" type="slidenum">
              <a:rPr lang="en-IN" sz="1050" b="0" strike="noStrike" spc="-1">
                <a:solidFill>
                  <a:srgbClr val="FFFFFF"/>
                </a:solidFill>
                <a:latin typeface="Verdana"/>
              </a:rPr>
              <a:t>‹#›</a:t>
            </a:fld>
            <a:endParaRPr lang="en-IN" sz="1050" b="0" strike="noStrike" spc="-1">
              <a:latin typeface="Times New Roman"/>
            </a:endParaRPr>
          </a:p>
        </p:txBody>
      </p:sp>
      <p:grpSp>
        <p:nvGrpSpPr>
          <p:cNvPr id="365" name="Group 8"/>
          <p:cNvGrpSpPr/>
          <p:nvPr/>
        </p:nvGrpSpPr>
        <p:grpSpPr>
          <a:xfrm>
            <a:off x="384120" y="682920"/>
            <a:ext cx="98640" cy="909720"/>
            <a:chOff x="384120" y="682920"/>
            <a:chExt cx="98640" cy="909720"/>
          </a:xfrm>
        </p:grpSpPr>
        <p:sp>
          <p:nvSpPr>
            <p:cNvPr id="366" name="CustomShape 9"/>
            <p:cNvSpPr/>
            <p:nvPr/>
          </p:nvSpPr>
          <p:spPr>
            <a:xfrm rot="5400000">
              <a:off x="384120" y="845280"/>
              <a:ext cx="98640" cy="98640"/>
            </a:xfrm>
            <a:prstGeom prst="ellipse">
              <a:avLst/>
            </a:prstGeom>
            <a:solidFill>
              <a:schemeClr val="accent2"/>
            </a:solidFill>
            <a:ln w="38160">
              <a:noFill/>
            </a:ln>
          </p:spPr>
          <p:style>
            <a:lnRef idx="2">
              <a:schemeClr val="accent1">
                <a:shade val="50000"/>
              </a:schemeClr>
            </a:lnRef>
            <a:fillRef idx="1">
              <a:schemeClr val="accent1"/>
            </a:fillRef>
            <a:effectRef idx="0">
              <a:schemeClr val="accent1"/>
            </a:effectRef>
            <a:fontRef idx="minor"/>
          </p:style>
        </p:sp>
        <p:sp>
          <p:nvSpPr>
            <p:cNvPr id="367" name="CustomShape 10"/>
            <p:cNvSpPr/>
            <p:nvPr/>
          </p:nvSpPr>
          <p:spPr>
            <a:xfrm rot="5400000">
              <a:off x="384120" y="1007280"/>
              <a:ext cx="98640" cy="98640"/>
            </a:xfrm>
            <a:prstGeom prst="ellipse">
              <a:avLst/>
            </a:prstGeom>
            <a:solidFill>
              <a:schemeClr val="accent3"/>
            </a:solidFill>
            <a:ln w="38160">
              <a:noFill/>
            </a:ln>
          </p:spPr>
          <p:style>
            <a:lnRef idx="2">
              <a:schemeClr val="accent1">
                <a:shade val="50000"/>
              </a:schemeClr>
            </a:lnRef>
            <a:fillRef idx="1">
              <a:schemeClr val="accent1"/>
            </a:fillRef>
            <a:effectRef idx="0">
              <a:schemeClr val="accent1"/>
            </a:effectRef>
            <a:fontRef idx="minor"/>
          </p:style>
        </p:sp>
        <p:sp>
          <p:nvSpPr>
            <p:cNvPr id="368" name="CustomShape 11"/>
            <p:cNvSpPr/>
            <p:nvPr/>
          </p:nvSpPr>
          <p:spPr>
            <a:xfrm rot="5400000">
              <a:off x="384120" y="116964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369" name="CustomShape 12"/>
            <p:cNvSpPr/>
            <p:nvPr/>
          </p:nvSpPr>
          <p:spPr>
            <a:xfrm rot="5400000">
              <a:off x="384120" y="1331640"/>
              <a:ext cx="98640" cy="98640"/>
            </a:xfrm>
            <a:prstGeom prst="ellipse">
              <a:avLst/>
            </a:prstGeom>
            <a:solidFill>
              <a:schemeClr val="accent5"/>
            </a:solidFill>
            <a:ln w="38160">
              <a:noFill/>
            </a:ln>
          </p:spPr>
          <p:style>
            <a:lnRef idx="2">
              <a:schemeClr val="accent1">
                <a:shade val="50000"/>
              </a:schemeClr>
            </a:lnRef>
            <a:fillRef idx="1">
              <a:schemeClr val="accent1"/>
            </a:fillRef>
            <a:effectRef idx="0">
              <a:schemeClr val="accent1"/>
            </a:effectRef>
            <a:fontRef idx="minor"/>
          </p:style>
        </p:sp>
        <p:sp>
          <p:nvSpPr>
            <p:cNvPr id="370" name="CustomShape 13"/>
            <p:cNvSpPr/>
            <p:nvPr/>
          </p:nvSpPr>
          <p:spPr>
            <a:xfrm rot="5400000">
              <a:off x="384120" y="1494000"/>
              <a:ext cx="98640" cy="986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371" name="CustomShape 14"/>
            <p:cNvSpPr/>
            <p:nvPr/>
          </p:nvSpPr>
          <p:spPr>
            <a:xfrm rot="5400000">
              <a:off x="384120" y="682920"/>
              <a:ext cx="98640" cy="98640"/>
            </a:xfrm>
            <a:prstGeom prst="ellipse">
              <a:avLst/>
            </a:prstGeom>
            <a:solidFill>
              <a:schemeClr val="accent1"/>
            </a:solidFill>
            <a:ln w="38160">
              <a:noFill/>
            </a:ln>
          </p:spPr>
          <p:style>
            <a:lnRef idx="2">
              <a:schemeClr val="accent1">
                <a:shade val="50000"/>
              </a:schemeClr>
            </a:lnRef>
            <a:fillRef idx="1">
              <a:schemeClr val="accent1"/>
            </a:fillRef>
            <a:effectRef idx="0">
              <a:schemeClr val="accent1"/>
            </a:effectRef>
            <a:fontRef idx="minor"/>
          </p:style>
        </p:sp>
      </p:grpSp>
      <p:sp>
        <p:nvSpPr>
          <p:cNvPr id="372" name="PlaceHolder 15"/>
          <p:cNvSpPr>
            <a:spLocks noGrp="1"/>
          </p:cNvSpPr>
          <p:nvPr>
            <p:ph type="title"/>
          </p:nvPr>
        </p:nvSpPr>
        <p:spPr>
          <a:xfrm>
            <a:off x="1097280" y="421920"/>
            <a:ext cx="10058040" cy="1368720"/>
          </a:xfrm>
          <a:prstGeom prst="rect">
            <a:avLst/>
          </a:prstGeom>
        </p:spPr>
        <p:txBody>
          <a:bodyPr lIns="0" rIns="0" anchor="ctr">
            <a:normAutofit/>
          </a:bodyPr>
          <a:lstStyle/>
          <a:p>
            <a:pPr>
              <a:lnSpc>
                <a:spcPct val="90000"/>
              </a:lnSpc>
            </a:pPr>
            <a:r>
              <a:rPr lang="en-US" sz="4000" b="0" strike="noStrike" cap="all" spc="-52">
                <a:solidFill>
                  <a:srgbClr val="404040"/>
                </a:solidFill>
                <a:latin typeface="Consolas"/>
              </a:rPr>
              <a:t>Title Goes Here</a:t>
            </a:r>
            <a:endParaRPr lang="en-US" sz="4000" b="0" strike="noStrike" spc="-1">
              <a:solidFill>
                <a:srgbClr val="000000"/>
              </a:solidFill>
              <a:latin typeface="Verdana"/>
            </a:endParaRPr>
          </a:p>
        </p:txBody>
      </p:sp>
      <p:sp>
        <p:nvSpPr>
          <p:cNvPr id="373" name="CustomShape 16"/>
          <p:cNvSpPr/>
          <p:nvPr/>
        </p:nvSpPr>
        <p:spPr>
          <a:xfrm>
            <a:off x="10429560" y="360720"/>
            <a:ext cx="1035360" cy="1035360"/>
          </a:xfrm>
          <a:prstGeom prst="ellipse">
            <a:avLst/>
          </a:prstGeom>
          <a:noFill/>
          <a:ln w="38160">
            <a:solidFill>
              <a:schemeClr val="accent3"/>
            </a:solidFill>
            <a:prstDash val="dash"/>
            <a:round/>
          </a:ln>
        </p:spPr>
        <p:style>
          <a:lnRef idx="2">
            <a:schemeClr val="accent1">
              <a:shade val="50000"/>
            </a:schemeClr>
          </a:lnRef>
          <a:fillRef idx="1">
            <a:schemeClr val="accent1"/>
          </a:fillRef>
          <a:effectRef idx="0">
            <a:schemeClr val="accent1"/>
          </a:effectRef>
          <a:fontRef idx="minor"/>
        </p:style>
      </p:sp>
      <p:sp>
        <p:nvSpPr>
          <p:cNvPr id="374" name="CustomShape 17"/>
          <p:cNvSpPr/>
          <p:nvPr/>
        </p:nvSpPr>
        <p:spPr>
          <a:xfrm>
            <a:off x="457920" y="5430600"/>
            <a:ext cx="98640" cy="98640"/>
          </a:xfrm>
          <a:prstGeom prst="ellipse">
            <a:avLst/>
          </a:prstGeom>
          <a:solidFill>
            <a:schemeClr val="accent4"/>
          </a:solidFill>
          <a:ln w="38160">
            <a:noFill/>
          </a:ln>
        </p:spPr>
        <p:style>
          <a:lnRef idx="2">
            <a:schemeClr val="accent1">
              <a:shade val="50000"/>
            </a:schemeClr>
          </a:lnRef>
          <a:fillRef idx="1">
            <a:schemeClr val="accent1"/>
          </a:fillRef>
          <a:effectRef idx="0">
            <a:schemeClr val="accent1"/>
          </a:effectRef>
          <a:fontRef idx="minor"/>
        </p:style>
      </p:sp>
      <p:sp>
        <p:nvSpPr>
          <p:cNvPr id="375" name="CustomShape 18"/>
          <p:cNvSpPr/>
          <p:nvPr/>
        </p:nvSpPr>
        <p:spPr>
          <a:xfrm>
            <a:off x="5664600" y="125280"/>
            <a:ext cx="176040" cy="176040"/>
          </a:xfrm>
          <a:prstGeom prst="ellipse">
            <a:avLst/>
          </a:prstGeom>
          <a:solidFill>
            <a:schemeClr val="accent6"/>
          </a:solidFill>
          <a:ln w="38160">
            <a:noFill/>
          </a:ln>
        </p:spPr>
        <p:style>
          <a:lnRef idx="2">
            <a:schemeClr val="accent1">
              <a:shade val="50000"/>
            </a:schemeClr>
          </a:lnRef>
          <a:fillRef idx="1">
            <a:schemeClr val="accent1"/>
          </a:fillRef>
          <a:effectRef idx="0">
            <a:schemeClr val="accent1"/>
          </a:effectRef>
          <a:fontRef idx="minor"/>
        </p:style>
      </p:sp>
      <p:sp>
        <p:nvSpPr>
          <p:cNvPr id="376" name="CustomShape 19"/>
          <p:cNvSpPr/>
          <p:nvPr/>
        </p:nvSpPr>
        <p:spPr>
          <a:xfrm>
            <a:off x="11383560" y="6035040"/>
            <a:ext cx="776520" cy="776520"/>
          </a:xfrm>
          <a:prstGeom prst="ellipse">
            <a:avLst/>
          </a:prstGeom>
          <a:noFill/>
          <a:ln w="38160">
            <a:solidFill>
              <a:schemeClr val="accent1"/>
            </a:solidFill>
            <a:round/>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1982880" y="776880"/>
            <a:ext cx="8225640" cy="1247040"/>
          </a:xfrm>
          <a:prstGeom prst="rect">
            <a:avLst/>
          </a:prstGeom>
          <a:noFill/>
          <a:ln>
            <a:noFill/>
          </a:ln>
        </p:spPr>
        <p:txBody>
          <a:bodyPr anchor="b">
            <a:noAutofit/>
          </a:bodyPr>
          <a:lstStyle/>
          <a:p>
            <a:pPr algn="ctr">
              <a:lnSpc>
                <a:spcPct val="90000"/>
              </a:lnSpc>
            </a:pPr>
            <a:r>
              <a:rPr lang="en-US" sz="8000" b="0" strike="noStrike" spc="-52" dirty="0" err="1">
                <a:solidFill>
                  <a:srgbClr val="262626"/>
                </a:solidFill>
                <a:latin typeface="Consolas"/>
              </a:rPr>
              <a:t>FARMezy</a:t>
            </a:r>
            <a:endParaRPr lang="en-US" sz="8000" b="0" strike="noStrike" spc="-1" dirty="0">
              <a:solidFill>
                <a:srgbClr val="000000"/>
              </a:solidFill>
              <a:latin typeface="Verdana"/>
            </a:endParaRPr>
          </a:p>
        </p:txBody>
      </p:sp>
      <p:sp>
        <p:nvSpPr>
          <p:cNvPr id="414" name="TextShape 2"/>
          <p:cNvSpPr txBox="1"/>
          <p:nvPr/>
        </p:nvSpPr>
        <p:spPr>
          <a:xfrm>
            <a:off x="3506040" y="4629600"/>
            <a:ext cx="2308680" cy="1861920"/>
          </a:xfrm>
          <a:prstGeom prst="rect">
            <a:avLst/>
          </a:prstGeom>
          <a:noFill/>
          <a:ln>
            <a:noFill/>
          </a:ln>
        </p:spPr>
        <p:txBody>
          <a:bodyPr>
            <a:normAutofit/>
          </a:bodyPr>
          <a:lstStyle/>
          <a:p>
            <a:pPr>
              <a:lnSpc>
                <a:spcPct val="100000"/>
              </a:lnSpc>
              <a:spcBef>
                <a:spcPts val="1199"/>
              </a:spcBef>
              <a:spcAft>
                <a:spcPts val="201"/>
              </a:spcAft>
            </a:pPr>
            <a:r>
              <a:rPr lang="en-IN" sz="1400" b="0" strike="noStrike" cap="all" spc="199">
                <a:solidFill>
                  <a:srgbClr val="000000"/>
                </a:solidFill>
                <a:latin typeface="Verdana"/>
              </a:rPr>
              <a:t>101803186</a:t>
            </a:r>
            <a:endParaRPr lang="en-IN" sz="1400" b="0" strike="noStrike" spc="-1">
              <a:latin typeface="Arial"/>
            </a:endParaRPr>
          </a:p>
          <a:p>
            <a:pPr>
              <a:lnSpc>
                <a:spcPct val="100000"/>
              </a:lnSpc>
              <a:spcBef>
                <a:spcPts val="1199"/>
              </a:spcBef>
              <a:spcAft>
                <a:spcPts val="201"/>
              </a:spcAft>
            </a:pPr>
            <a:r>
              <a:rPr lang="en-IN" sz="1400" b="0" strike="noStrike" cap="all" spc="199">
                <a:solidFill>
                  <a:srgbClr val="000000"/>
                </a:solidFill>
                <a:latin typeface="Verdana"/>
              </a:rPr>
              <a:t>101803187</a:t>
            </a:r>
            <a:endParaRPr lang="en-IN" sz="1400" b="0" strike="noStrike" spc="-1">
              <a:latin typeface="Arial"/>
            </a:endParaRPr>
          </a:p>
          <a:p>
            <a:pPr>
              <a:lnSpc>
                <a:spcPct val="100000"/>
              </a:lnSpc>
              <a:spcBef>
                <a:spcPts val="1199"/>
              </a:spcBef>
              <a:spcAft>
                <a:spcPts val="201"/>
              </a:spcAft>
            </a:pPr>
            <a:r>
              <a:rPr lang="en-IN" sz="1400" b="0" strike="noStrike" cap="all" spc="199">
                <a:solidFill>
                  <a:srgbClr val="000000"/>
                </a:solidFill>
                <a:latin typeface="Verdana"/>
              </a:rPr>
              <a:t>101803189</a:t>
            </a:r>
            <a:endParaRPr lang="en-IN" sz="1400" b="0" strike="noStrike" spc="-1">
              <a:latin typeface="Arial"/>
            </a:endParaRPr>
          </a:p>
          <a:p>
            <a:pPr>
              <a:lnSpc>
                <a:spcPct val="100000"/>
              </a:lnSpc>
              <a:spcBef>
                <a:spcPts val="1199"/>
              </a:spcBef>
              <a:spcAft>
                <a:spcPts val="201"/>
              </a:spcAft>
            </a:pPr>
            <a:r>
              <a:rPr lang="en-IN" sz="1400" b="0" strike="noStrike" cap="all" spc="199">
                <a:solidFill>
                  <a:srgbClr val="000000"/>
                </a:solidFill>
                <a:latin typeface="Verdana"/>
              </a:rPr>
              <a:t>101853038</a:t>
            </a:r>
            <a:endParaRPr lang="en-IN" sz="1400" b="0" strike="noStrike" spc="-1">
              <a:latin typeface="Arial"/>
            </a:endParaRPr>
          </a:p>
        </p:txBody>
      </p:sp>
      <p:sp>
        <p:nvSpPr>
          <p:cNvPr id="415" name="CustomShape 3"/>
          <p:cNvSpPr/>
          <p:nvPr/>
        </p:nvSpPr>
        <p:spPr>
          <a:xfrm>
            <a:off x="6503760" y="4609800"/>
            <a:ext cx="3598920" cy="186192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100000"/>
              </a:lnSpc>
              <a:spcBef>
                <a:spcPts val="1199"/>
              </a:spcBef>
              <a:spcAft>
                <a:spcPts val="201"/>
              </a:spcAft>
            </a:pPr>
            <a:r>
              <a:rPr lang="en-IN" sz="1400" b="0" strike="noStrike" cap="all" spc="199">
                <a:solidFill>
                  <a:srgbClr val="000000"/>
                </a:solidFill>
                <a:latin typeface="Verdana"/>
              </a:rPr>
              <a:t>Kulpreet Singh</a:t>
            </a:r>
            <a:endParaRPr lang="en-IN" sz="1400" b="0" strike="noStrike" spc="-1">
              <a:latin typeface="Arial"/>
            </a:endParaRPr>
          </a:p>
          <a:p>
            <a:pPr>
              <a:lnSpc>
                <a:spcPct val="100000"/>
              </a:lnSpc>
              <a:spcBef>
                <a:spcPts val="1199"/>
              </a:spcBef>
              <a:spcAft>
                <a:spcPts val="201"/>
              </a:spcAft>
            </a:pPr>
            <a:r>
              <a:rPr lang="en-IN" sz="1400" b="0" strike="noStrike" cap="all" spc="199">
                <a:solidFill>
                  <a:srgbClr val="000000"/>
                </a:solidFill>
                <a:latin typeface="Verdana"/>
              </a:rPr>
              <a:t>Sajjal Tiwari</a:t>
            </a:r>
            <a:endParaRPr lang="en-IN" sz="1400" b="0" strike="noStrike" spc="-1">
              <a:latin typeface="Arial"/>
            </a:endParaRPr>
          </a:p>
          <a:p>
            <a:pPr>
              <a:lnSpc>
                <a:spcPct val="100000"/>
              </a:lnSpc>
              <a:spcBef>
                <a:spcPts val="1199"/>
              </a:spcBef>
              <a:spcAft>
                <a:spcPts val="201"/>
              </a:spcAft>
            </a:pPr>
            <a:r>
              <a:rPr lang="en-IN" sz="1400" b="0" strike="noStrike" cap="all" spc="199">
                <a:solidFill>
                  <a:srgbClr val="000000"/>
                </a:solidFill>
                <a:latin typeface="Verdana"/>
              </a:rPr>
              <a:t>Arshnoor Batra</a:t>
            </a:r>
            <a:endParaRPr lang="en-IN" sz="1400" b="0" strike="noStrike" spc="-1">
              <a:latin typeface="Arial"/>
            </a:endParaRPr>
          </a:p>
          <a:p>
            <a:pPr>
              <a:lnSpc>
                <a:spcPct val="100000"/>
              </a:lnSpc>
              <a:spcBef>
                <a:spcPts val="1199"/>
              </a:spcBef>
              <a:spcAft>
                <a:spcPts val="201"/>
              </a:spcAft>
            </a:pPr>
            <a:r>
              <a:rPr lang="en-IN" sz="1400" b="0" strike="noStrike" cap="all" spc="199">
                <a:solidFill>
                  <a:srgbClr val="000000"/>
                </a:solidFill>
                <a:latin typeface="Verdana"/>
              </a:rPr>
              <a:t>Vishrut Agrawal</a:t>
            </a:r>
            <a:endParaRPr lang="en-IN" sz="1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1"/>
          <p:cNvGraphicFramePr/>
          <p:nvPr>
            <p:extLst>
              <p:ext uri="{D42A27DB-BD31-4B8C-83A1-F6EECF244321}">
                <p14:modId xmlns:p14="http://schemas.microsoft.com/office/powerpoint/2010/main" val="3001636620"/>
              </p:ext>
            </p:extLst>
          </p:nvPr>
        </p:nvGraphicFramePr>
        <p:xfrm>
          <a:off x="1096920" y="2108160"/>
          <a:ext cx="10058040" cy="376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2" name="TextShape 1"/>
          <p:cNvSpPr txBox="1"/>
          <p:nvPr/>
        </p:nvSpPr>
        <p:spPr>
          <a:xfrm>
            <a:off x="1097280" y="421920"/>
            <a:ext cx="10058040" cy="1368720"/>
          </a:xfrm>
          <a:prstGeom prst="rect">
            <a:avLst/>
          </a:prstGeom>
          <a:noFill/>
          <a:ln>
            <a:noFill/>
          </a:ln>
        </p:spPr>
        <p:txBody>
          <a:bodyPr lIns="0" rIns="0" anchor="ctr">
            <a:noAutofit/>
          </a:bodyPr>
          <a:lstStyle/>
          <a:p>
            <a:pPr>
              <a:lnSpc>
                <a:spcPct val="90000"/>
              </a:lnSpc>
            </a:pPr>
            <a:r>
              <a:rPr lang="en-US" sz="4000" b="0" strike="noStrike" cap="all" spc="-52">
                <a:solidFill>
                  <a:srgbClr val="404040"/>
                </a:solidFill>
                <a:latin typeface="Consolas"/>
              </a:rPr>
              <a:t>workplan</a:t>
            </a:r>
            <a:endParaRPr lang="en-US" sz="4000" b="0" strike="noStrike" spc="-1">
              <a:solidFill>
                <a:srgbClr val="000000"/>
              </a:solidFill>
              <a:latin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1189440" y="178560"/>
            <a:ext cx="10058040" cy="1368720"/>
          </a:xfrm>
          <a:prstGeom prst="rect">
            <a:avLst/>
          </a:prstGeom>
          <a:noFill/>
          <a:ln>
            <a:noFill/>
          </a:ln>
        </p:spPr>
        <p:txBody>
          <a:bodyPr lIns="0" rIns="0" anchor="ctr">
            <a:noAutofit/>
          </a:bodyPr>
          <a:lstStyle/>
          <a:p>
            <a:pPr>
              <a:lnSpc>
                <a:spcPct val="90000"/>
              </a:lnSpc>
            </a:pPr>
            <a:r>
              <a:rPr lang="en-US" sz="4000" b="0" strike="noStrike" cap="all" spc="-52">
                <a:solidFill>
                  <a:srgbClr val="404040"/>
                </a:solidFill>
                <a:latin typeface="Consolas"/>
              </a:rPr>
              <a:t>Role of team members</a:t>
            </a:r>
            <a:endParaRPr lang="en-US" sz="4000" b="0" strike="noStrike" spc="-1">
              <a:solidFill>
                <a:srgbClr val="000000"/>
              </a:solidFill>
              <a:latin typeface="Verdana"/>
            </a:endParaRPr>
          </a:p>
        </p:txBody>
      </p:sp>
      <p:graphicFrame>
        <p:nvGraphicFramePr>
          <p:cNvPr id="444" name="Table 2"/>
          <p:cNvGraphicFramePr/>
          <p:nvPr/>
        </p:nvGraphicFramePr>
        <p:xfrm>
          <a:off x="1868400" y="1330200"/>
          <a:ext cx="8700840" cy="5326560"/>
        </p:xfrm>
        <a:graphic>
          <a:graphicData uri="http://schemas.openxmlformats.org/drawingml/2006/table">
            <a:tbl>
              <a:tblPr/>
              <a:tblGrid>
                <a:gridCol w="2255400">
                  <a:extLst>
                    <a:ext uri="{9D8B030D-6E8A-4147-A177-3AD203B41FA5}">
                      <a16:colId xmlns:a16="http://schemas.microsoft.com/office/drawing/2014/main" val="20000"/>
                    </a:ext>
                  </a:extLst>
                </a:gridCol>
                <a:gridCol w="6445440">
                  <a:extLst>
                    <a:ext uri="{9D8B030D-6E8A-4147-A177-3AD203B41FA5}">
                      <a16:colId xmlns:a16="http://schemas.microsoft.com/office/drawing/2014/main" val="20001"/>
                    </a:ext>
                  </a:extLst>
                </a:gridCol>
              </a:tblGrid>
              <a:tr h="369000">
                <a:tc>
                  <a:txBody>
                    <a:bodyPr/>
                    <a:lstStyle/>
                    <a:p>
                      <a:pPr algn="ctr">
                        <a:lnSpc>
                          <a:spcPct val="100000"/>
                        </a:lnSpc>
                      </a:pPr>
                      <a:r>
                        <a:rPr lang="en-IN" sz="1800" b="1" strike="noStrike" spc="-1">
                          <a:solidFill>
                            <a:srgbClr val="FFFFFF"/>
                          </a:solidFill>
                          <a:latin typeface="Verdana"/>
                        </a:rPr>
                        <a:t>NAME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61D836"/>
                    </a:solidFill>
                  </a:tcPr>
                </a:tc>
                <a:tc>
                  <a:txBody>
                    <a:bodyPr/>
                    <a:lstStyle/>
                    <a:p>
                      <a:pPr algn="ctr">
                        <a:lnSpc>
                          <a:spcPct val="100000"/>
                        </a:lnSpc>
                      </a:pPr>
                      <a:r>
                        <a:rPr lang="en-IN" sz="1800" b="1" strike="noStrike" spc="-1">
                          <a:solidFill>
                            <a:srgbClr val="FFFFFF"/>
                          </a:solidFill>
                          <a:latin typeface="Verdana"/>
                        </a:rPr>
                        <a:t>ROLE PLAYED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61D836"/>
                    </a:solidFill>
                  </a:tcPr>
                </a:tc>
                <a:extLst>
                  <a:ext uri="{0D108BD9-81ED-4DB2-BD59-A6C34878D82A}">
                    <a16:rowId xmlns:a16="http://schemas.microsoft.com/office/drawing/2014/main" val="10000"/>
                  </a:ext>
                </a:extLst>
              </a:tr>
              <a:tr h="1367640">
                <a:tc>
                  <a:txBody>
                    <a:bodyPr/>
                    <a:lstStyle/>
                    <a:p>
                      <a:pPr>
                        <a:lnSpc>
                          <a:spcPct val="100000"/>
                        </a:lnSpc>
                      </a:pPr>
                      <a:r>
                        <a:rPr lang="en-IN" sz="1600" b="0" strike="noStrike" spc="-1">
                          <a:solidFill>
                            <a:srgbClr val="000000"/>
                          </a:solidFill>
                          <a:latin typeface="Verdana"/>
                        </a:rPr>
                        <a:t>Kulpreet Singh</a:t>
                      </a:r>
                      <a:endParaRPr lang="en-IN"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2F0CD"/>
                    </a:solidFill>
                  </a:tcPr>
                </a:tc>
                <a:tc>
                  <a:txBody>
                    <a:bodyPr/>
                    <a:lstStyle/>
                    <a:p>
                      <a:pPr marL="285840" indent="-285480">
                        <a:lnSpc>
                          <a:spcPct val="100000"/>
                        </a:lnSpc>
                        <a:buClr>
                          <a:srgbClr val="000000"/>
                        </a:buClr>
                        <a:buFont typeface="Arial"/>
                        <a:buChar char="•"/>
                      </a:pPr>
                      <a:r>
                        <a:rPr lang="en-IN" sz="1600" b="0" strike="noStrike" spc="-1">
                          <a:solidFill>
                            <a:srgbClr val="000000"/>
                          </a:solidFill>
                          <a:latin typeface="Verdana"/>
                        </a:rPr>
                        <a:t>Implementation of project</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Assembly of hardware unit</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Predicting trends using ML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Implementing Blockchain for supply chain management</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Project Report</a:t>
                      </a:r>
                      <a:endParaRPr lang="en-IN"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2F0CD"/>
                    </a:solidFill>
                  </a:tcPr>
                </a:tc>
                <a:extLst>
                  <a:ext uri="{0D108BD9-81ED-4DB2-BD59-A6C34878D82A}">
                    <a16:rowId xmlns:a16="http://schemas.microsoft.com/office/drawing/2014/main" val="10001"/>
                  </a:ext>
                </a:extLst>
              </a:tr>
              <a:tr h="1111320">
                <a:tc>
                  <a:txBody>
                    <a:bodyPr/>
                    <a:lstStyle/>
                    <a:p>
                      <a:pPr>
                        <a:lnSpc>
                          <a:spcPct val="100000"/>
                        </a:lnSpc>
                      </a:pPr>
                      <a:r>
                        <a:rPr lang="en-IN" sz="1600" b="0" strike="noStrike" spc="-1">
                          <a:solidFill>
                            <a:srgbClr val="000000"/>
                          </a:solidFill>
                          <a:latin typeface="Verdana"/>
                        </a:rPr>
                        <a:t>Sajjal Tiwari</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F7E8"/>
                    </a:solidFill>
                  </a:tcPr>
                </a:tc>
                <a:tc>
                  <a:txBody>
                    <a:bodyPr/>
                    <a:lstStyle/>
                    <a:p>
                      <a:pPr marL="285840" indent="-285480">
                        <a:lnSpc>
                          <a:spcPct val="100000"/>
                        </a:lnSpc>
                        <a:buClr>
                          <a:srgbClr val="000000"/>
                        </a:buClr>
                        <a:buFont typeface="Arial"/>
                        <a:buChar char="•"/>
                      </a:pPr>
                      <a:r>
                        <a:rPr lang="en-IN" sz="1600" b="0" strike="noStrike" spc="-1">
                          <a:solidFill>
                            <a:srgbClr val="000000"/>
                          </a:solidFill>
                          <a:latin typeface="Verdana"/>
                        </a:rPr>
                        <a:t>Implementation of project</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Design and Development of mobile application</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Object Detection using Neural Networks </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Project Report</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F7E8"/>
                    </a:solidFill>
                  </a:tcPr>
                </a:tc>
                <a:extLst>
                  <a:ext uri="{0D108BD9-81ED-4DB2-BD59-A6C34878D82A}">
                    <a16:rowId xmlns:a16="http://schemas.microsoft.com/office/drawing/2014/main" val="10002"/>
                  </a:ext>
                </a:extLst>
              </a:tr>
              <a:tr h="1367640">
                <a:tc>
                  <a:txBody>
                    <a:bodyPr/>
                    <a:lstStyle/>
                    <a:p>
                      <a:pPr>
                        <a:lnSpc>
                          <a:spcPct val="100000"/>
                        </a:lnSpc>
                      </a:pPr>
                      <a:r>
                        <a:rPr lang="en-IN" sz="1600" b="0" strike="noStrike" spc="-1">
                          <a:solidFill>
                            <a:srgbClr val="000000"/>
                          </a:solidFill>
                          <a:latin typeface="Verdana"/>
                        </a:rPr>
                        <a:t>Arshnoor Batra</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2F0CD"/>
                    </a:solidFill>
                  </a:tcPr>
                </a:tc>
                <a:tc>
                  <a:txBody>
                    <a:bodyPr/>
                    <a:lstStyle/>
                    <a:p>
                      <a:pPr marL="285840" indent="-285480">
                        <a:lnSpc>
                          <a:spcPct val="100000"/>
                        </a:lnSpc>
                        <a:buClr>
                          <a:srgbClr val="000000"/>
                        </a:buClr>
                        <a:buFont typeface="Arial"/>
                        <a:buChar char="•"/>
                      </a:pPr>
                      <a:r>
                        <a:rPr lang="en-IN" sz="1600" b="0" strike="noStrike" spc="-1">
                          <a:solidFill>
                            <a:srgbClr val="000000"/>
                          </a:solidFill>
                          <a:latin typeface="Verdana"/>
                        </a:rPr>
                        <a:t>Implementation of project</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Assembly of hardware unit</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Predicting trends using ML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Implementing Blockchain for supply chain management</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Project Report</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2F0CD"/>
                    </a:solidFill>
                  </a:tcPr>
                </a:tc>
                <a:extLst>
                  <a:ext uri="{0D108BD9-81ED-4DB2-BD59-A6C34878D82A}">
                    <a16:rowId xmlns:a16="http://schemas.microsoft.com/office/drawing/2014/main" val="10003"/>
                  </a:ext>
                </a:extLst>
              </a:tr>
              <a:tr h="1110960">
                <a:tc>
                  <a:txBody>
                    <a:bodyPr/>
                    <a:lstStyle/>
                    <a:p>
                      <a:pPr>
                        <a:lnSpc>
                          <a:spcPct val="100000"/>
                        </a:lnSpc>
                      </a:pPr>
                      <a:r>
                        <a:rPr lang="en-IN" sz="1600" b="0" strike="noStrike" spc="-1">
                          <a:solidFill>
                            <a:srgbClr val="000000"/>
                          </a:solidFill>
                          <a:latin typeface="Verdana"/>
                        </a:rPr>
                        <a:t>Vishrut Agrawal</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F7E8"/>
                    </a:solidFill>
                  </a:tcPr>
                </a:tc>
                <a:tc>
                  <a:txBody>
                    <a:bodyPr/>
                    <a:lstStyle/>
                    <a:p>
                      <a:pPr marL="285840" indent="-285480">
                        <a:lnSpc>
                          <a:spcPct val="100000"/>
                        </a:lnSpc>
                        <a:buClr>
                          <a:srgbClr val="000000"/>
                        </a:buClr>
                        <a:buFont typeface="Arial"/>
                        <a:buChar char="•"/>
                      </a:pPr>
                      <a:r>
                        <a:rPr lang="en-IN" sz="1600" b="0" strike="noStrike" spc="-1">
                          <a:solidFill>
                            <a:srgbClr val="000000"/>
                          </a:solidFill>
                          <a:latin typeface="Verdana"/>
                        </a:rPr>
                        <a:t>Implementation of project</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Design and Development of mobile application</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Object Detection using Neural Networks </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Verdana"/>
                        </a:rPr>
                        <a:t>Project Report</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F7E8"/>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Picture Placeholder 32"/>
          <p:cNvPicPr/>
          <p:nvPr/>
        </p:nvPicPr>
        <p:blipFill>
          <a:blip r:embed="rId2"/>
          <a:stretch/>
        </p:blipFill>
        <p:spPr>
          <a:xfrm>
            <a:off x="1097280" y="2108160"/>
            <a:ext cx="10058040" cy="3760560"/>
          </a:xfrm>
          <a:prstGeom prst="rect">
            <a:avLst/>
          </a:prstGeom>
          <a:ln>
            <a:noFill/>
          </a:ln>
        </p:spPr>
      </p:pic>
      <p:sp>
        <p:nvSpPr>
          <p:cNvPr id="446" name="TextShape 1"/>
          <p:cNvSpPr txBox="1"/>
          <p:nvPr/>
        </p:nvSpPr>
        <p:spPr>
          <a:xfrm>
            <a:off x="1097280" y="421920"/>
            <a:ext cx="10058040" cy="1368720"/>
          </a:xfrm>
          <a:prstGeom prst="rect">
            <a:avLst/>
          </a:prstGeom>
          <a:noFill/>
          <a:ln>
            <a:noFill/>
          </a:ln>
        </p:spPr>
        <p:txBody>
          <a:bodyPr lIns="0" rIns="0" anchor="ctr">
            <a:noAutofit/>
          </a:bodyPr>
          <a:lstStyle/>
          <a:p>
            <a:pPr>
              <a:lnSpc>
                <a:spcPct val="90000"/>
              </a:lnSpc>
            </a:pPr>
            <a:r>
              <a:rPr lang="en-US" sz="4000" b="0" strike="noStrike" cap="all" spc="-52">
                <a:solidFill>
                  <a:srgbClr val="404040"/>
                </a:solidFill>
                <a:latin typeface="Consolas"/>
              </a:rPr>
              <a:t>QUESTIONS</a:t>
            </a:r>
            <a:endParaRPr lang="en-US" sz="4000" b="0" strike="noStrike" spc="-1">
              <a:solidFill>
                <a:srgbClr val="000000"/>
              </a:solidFill>
              <a:latin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2417760" y="363960"/>
            <a:ext cx="7355880" cy="532440"/>
          </a:xfrm>
          <a:prstGeom prst="rect">
            <a:avLst/>
          </a:prstGeom>
          <a:noFill/>
          <a:ln>
            <a:noFill/>
          </a:ln>
        </p:spPr>
        <p:txBody>
          <a:bodyPr anchor="b">
            <a:noAutofit/>
          </a:bodyPr>
          <a:lstStyle/>
          <a:p>
            <a:pPr algn="ctr">
              <a:lnSpc>
                <a:spcPct val="90000"/>
              </a:lnSpc>
            </a:pPr>
            <a:r>
              <a:rPr lang="en-US" sz="3000" b="0" strike="noStrike" spc="-52" dirty="0">
                <a:solidFill>
                  <a:srgbClr val="000000"/>
                </a:solidFill>
                <a:latin typeface="Consolas"/>
              </a:rPr>
              <a:t>PROJECT OVERVIEW</a:t>
            </a:r>
            <a:endParaRPr lang="en-US" sz="3000" b="0" strike="noStrike" spc="-1" dirty="0">
              <a:solidFill>
                <a:srgbClr val="000000"/>
              </a:solidFill>
              <a:latin typeface="Verdana"/>
            </a:endParaRPr>
          </a:p>
        </p:txBody>
      </p:sp>
      <p:sp>
        <p:nvSpPr>
          <p:cNvPr id="417" name="TextShape 2"/>
          <p:cNvSpPr txBox="1"/>
          <p:nvPr/>
        </p:nvSpPr>
        <p:spPr>
          <a:xfrm>
            <a:off x="1571400" y="1334160"/>
            <a:ext cx="8921520" cy="5074920"/>
          </a:xfrm>
          <a:prstGeom prst="rect">
            <a:avLst/>
          </a:prstGeom>
          <a:noFill/>
          <a:ln>
            <a:noFill/>
          </a:ln>
        </p:spPr>
        <p:txBody>
          <a:bodyPr>
            <a:noAutofit/>
          </a:bodyPr>
          <a:lstStyle/>
          <a:p>
            <a:pPr marL="343080" indent="-342720" algn="just">
              <a:lnSpc>
                <a:spcPct val="150000"/>
              </a:lnSpc>
              <a:spcBef>
                <a:spcPts val="1199"/>
              </a:spcBef>
              <a:spcAft>
                <a:spcPts val="201"/>
              </a:spcAft>
              <a:buClr>
                <a:srgbClr val="00A2FF"/>
              </a:buClr>
              <a:buFont typeface="Symbol"/>
              <a:buChar char=""/>
            </a:pPr>
            <a:r>
              <a:rPr lang="en-US" sz="1200" b="0" strike="noStrike" cap="all" spc="199">
                <a:solidFill>
                  <a:srgbClr val="000000"/>
                </a:solidFill>
                <a:latin typeface="Verdana"/>
                <a:ea typeface="Times New Roman"/>
              </a:rPr>
              <a:t>FARMezy is a Smart Farming based system that will provide the farmers with all the necessary tools required for good production. From monitoring the pollution levels, preventing Crop Vandalism to sensing the amount of irrigation required, it will provide all the details at one location. </a:t>
            </a:r>
            <a:endParaRPr lang="en-US" sz="1200" b="0" strike="noStrike" spc="-1">
              <a:solidFill>
                <a:srgbClr val="404040"/>
              </a:solidFill>
              <a:latin typeface="Verdana"/>
            </a:endParaRPr>
          </a:p>
          <a:p>
            <a:pPr marL="343080" indent="-342720" algn="just">
              <a:lnSpc>
                <a:spcPct val="150000"/>
              </a:lnSpc>
              <a:spcBef>
                <a:spcPts val="1199"/>
              </a:spcBef>
              <a:spcAft>
                <a:spcPts val="201"/>
              </a:spcAft>
              <a:buClr>
                <a:srgbClr val="00A2FF"/>
              </a:buClr>
              <a:buFont typeface="Symbol"/>
              <a:buChar char=""/>
            </a:pPr>
            <a:r>
              <a:rPr lang="en-US" sz="1200" b="0" strike="noStrike" cap="all" spc="199">
                <a:solidFill>
                  <a:srgbClr val="000000"/>
                </a:solidFill>
                <a:latin typeface="Verdana"/>
                <a:ea typeface="Times New Roman"/>
              </a:rPr>
              <a:t>The project will also include the concept of Blockchain Technology to ensure that the farmers are paid fairly. The amount of supply of the produce from the farmers along with the details including the price at which it was sold as well as the MSP at that particular time will be  stored in a hashnode in a blockchain. This will ensure the financial stability of the farmers.  </a:t>
            </a:r>
            <a:endParaRPr lang="en-US" sz="1200" b="0" strike="noStrike" spc="-1">
              <a:solidFill>
                <a:srgbClr val="404040"/>
              </a:solidFill>
              <a:latin typeface="Verdana"/>
            </a:endParaRPr>
          </a:p>
          <a:p>
            <a:pPr algn="just">
              <a:lnSpc>
                <a:spcPct val="150000"/>
              </a:lnSpc>
              <a:spcBef>
                <a:spcPts val="1199"/>
              </a:spcBef>
              <a:spcAft>
                <a:spcPts val="201"/>
              </a:spcAft>
            </a:pPr>
            <a:endParaRPr lang="en-US" sz="1200" b="0" strike="noStrike" spc="-1">
              <a:solidFill>
                <a:srgbClr val="404040"/>
              </a:solidFill>
              <a:latin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5778720" y="238320"/>
            <a:ext cx="6089400" cy="6116040"/>
          </a:xfrm>
          <a:prstGeom prst="flowChartConnector">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419" name="TextShape 2"/>
          <p:cNvSpPr txBox="1"/>
          <p:nvPr/>
        </p:nvSpPr>
        <p:spPr>
          <a:xfrm>
            <a:off x="648360" y="1864440"/>
            <a:ext cx="5041440" cy="4357800"/>
          </a:xfrm>
          <a:prstGeom prst="rect">
            <a:avLst/>
          </a:prstGeom>
          <a:noFill/>
          <a:ln>
            <a:noFill/>
          </a:ln>
        </p:spPr>
        <p:txBody>
          <a:bodyPr lIns="0" rIns="0">
            <a:normAutofit/>
          </a:bodyPr>
          <a:lstStyle/>
          <a:p>
            <a:pPr marL="91440" indent="-91080" algn="just">
              <a:lnSpc>
                <a:spcPct val="100000"/>
              </a:lnSpc>
              <a:spcBef>
                <a:spcPts val="1199"/>
              </a:spcBef>
              <a:spcAft>
                <a:spcPts val="201"/>
              </a:spcAft>
              <a:buClr>
                <a:srgbClr val="00A2FF"/>
              </a:buClr>
              <a:buFont typeface="Arial"/>
              <a:buChar char="•"/>
            </a:pPr>
            <a:r>
              <a:rPr lang="en-US" sz="1400" b="0" strike="noStrike" spc="-1" dirty="0">
                <a:solidFill>
                  <a:srgbClr val="404040"/>
                </a:solidFill>
                <a:latin typeface="Verdana"/>
              </a:rPr>
              <a:t>Smart Farming has completely revolutionized the agricultural industry and led us all into the phenomenon being recognized as the Third Green Revolution. </a:t>
            </a:r>
          </a:p>
          <a:p>
            <a:pPr marL="91440" indent="-91080" algn="just">
              <a:lnSpc>
                <a:spcPct val="100000"/>
              </a:lnSpc>
              <a:spcBef>
                <a:spcPts val="1199"/>
              </a:spcBef>
              <a:spcAft>
                <a:spcPts val="201"/>
              </a:spcAft>
              <a:buClr>
                <a:srgbClr val="00A2FF"/>
              </a:buClr>
              <a:buFont typeface="Arial"/>
              <a:buChar char="•"/>
            </a:pPr>
            <a:r>
              <a:rPr lang="en-US" sz="1400" b="0" strike="noStrike" spc="-1" dirty="0">
                <a:solidFill>
                  <a:srgbClr val="404040"/>
                </a:solidFill>
                <a:latin typeface="Verdana"/>
              </a:rPr>
              <a:t>It has made agriculture more profitable for the farmer. Decreased resource inputs will save the farmer money and labor, and increased reliability of spatially explicit data will reduce risks related to yield. </a:t>
            </a:r>
          </a:p>
          <a:p>
            <a:pPr marL="91440" indent="-91080" algn="just">
              <a:lnSpc>
                <a:spcPct val="100000"/>
              </a:lnSpc>
              <a:spcBef>
                <a:spcPts val="1199"/>
              </a:spcBef>
              <a:spcAft>
                <a:spcPts val="201"/>
              </a:spcAft>
              <a:buClr>
                <a:srgbClr val="00A2FF"/>
              </a:buClr>
              <a:buFont typeface="Arial"/>
              <a:buChar char="•"/>
            </a:pPr>
            <a:r>
              <a:rPr lang="en-US" sz="1400" b="0" strike="noStrike" spc="-1" dirty="0">
                <a:solidFill>
                  <a:srgbClr val="404040"/>
                </a:solidFill>
                <a:latin typeface="Verdana"/>
              </a:rPr>
              <a:t>In India most of the farmers are still using traditional methods for farming, they mostly are small scale farmers who lack the capital to invest in these technologies. A cost effective solution is required which can cater for their small needs without requiring much capital investment</a:t>
            </a:r>
          </a:p>
          <a:p>
            <a:pPr algn="just">
              <a:lnSpc>
                <a:spcPct val="100000"/>
              </a:lnSpc>
              <a:spcBef>
                <a:spcPts val="1199"/>
              </a:spcBef>
              <a:spcAft>
                <a:spcPts val="201"/>
              </a:spcAft>
            </a:pPr>
            <a:endParaRPr lang="en-US" sz="1400" b="0" strike="noStrike" spc="-1" dirty="0">
              <a:solidFill>
                <a:srgbClr val="404040"/>
              </a:solidFill>
              <a:latin typeface="Verdana"/>
            </a:endParaRPr>
          </a:p>
        </p:txBody>
      </p:sp>
      <p:sp>
        <p:nvSpPr>
          <p:cNvPr id="420" name="TextShape 3"/>
          <p:cNvSpPr txBox="1"/>
          <p:nvPr/>
        </p:nvSpPr>
        <p:spPr>
          <a:xfrm>
            <a:off x="1097280" y="723600"/>
            <a:ext cx="4143600" cy="1368720"/>
          </a:xfrm>
          <a:prstGeom prst="rect">
            <a:avLst/>
          </a:prstGeom>
          <a:noFill/>
          <a:ln>
            <a:noFill/>
          </a:ln>
        </p:spPr>
        <p:txBody>
          <a:bodyPr lIns="0" rIns="0" anchor="ctr">
            <a:noAutofit/>
          </a:bodyPr>
          <a:lstStyle/>
          <a:p>
            <a:pPr>
              <a:lnSpc>
                <a:spcPct val="90000"/>
              </a:lnSpc>
            </a:pPr>
            <a:r>
              <a:rPr lang="en-US" sz="4000" b="0" strike="noStrike" cap="all" spc="-52" dirty="0">
                <a:solidFill>
                  <a:srgbClr val="404040"/>
                </a:solidFill>
                <a:latin typeface="Consolas"/>
              </a:rPr>
              <a:t>NEED Analysis</a:t>
            </a:r>
            <a:br>
              <a:rPr dirty="0"/>
            </a:br>
            <a:endParaRPr lang="en-US" sz="4000" b="0" strike="noStrike" spc="-1" dirty="0">
              <a:solidFill>
                <a:srgbClr val="000000"/>
              </a:solidFill>
              <a:latin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1036440" y="1616400"/>
            <a:ext cx="4485240" cy="583200"/>
          </a:xfrm>
          <a:prstGeom prst="rect">
            <a:avLst/>
          </a:prstGeom>
          <a:solidFill>
            <a:srgbClr val="00A2FF"/>
          </a:solidFill>
          <a:ln w="25560">
            <a:solidFill>
              <a:srgbClr val="FFFFFF"/>
            </a:solidFill>
            <a:round/>
          </a:ln>
        </p:spPr>
        <p:txBody>
          <a:bodyPr anchor="ctr">
            <a:normAutofit/>
          </a:bodyPr>
          <a:lstStyle/>
          <a:p>
            <a:pPr algn="ctr">
              <a:lnSpc>
                <a:spcPct val="100000"/>
              </a:lnSpc>
              <a:spcBef>
                <a:spcPts val="1199"/>
              </a:spcBef>
              <a:spcAft>
                <a:spcPts val="201"/>
              </a:spcAft>
            </a:pPr>
            <a:r>
              <a:rPr lang="en-US" sz="1800" b="0" strike="noStrike" cap="all" spc="-1">
                <a:solidFill>
                  <a:srgbClr val="FFFFFF"/>
                </a:solidFill>
                <a:latin typeface="Verdana"/>
              </a:rPr>
              <a:t>One Water – Smart Irrigation</a:t>
            </a:r>
            <a:endParaRPr lang="en-US" sz="1800" b="0" strike="noStrike" spc="-1">
              <a:solidFill>
                <a:srgbClr val="404040"/>
              </a:solidFill>
              <a:latin typeface="Verdana"/>
            </a:endParaRPr>
          </a:p>
        </p:txBody>
      </p:sp>
      <p:sp>
        <p:nvSpPr>
          <p:cNvPr id="422" name="TextShape 2"/>
          <p:cNvSpPr txBox="1"/>
          <p:nvPr/>
        </p:nvSpPr>
        <p:spPr>
          <a:xfrm>
            <a:off x="1097280" y="395280"/>
            <a:ext cx="10058040" cy="1368720"/>
          </a:xfrm>
          <a:prstGeom prst="rect">
            <a:avLst/>
          </a:prstGeom>
          <a:noFill/>
          <a:ln>
            <a:noFill/>
          </a:ln>
        </p:spPr>
        <p:txBody>
          <a:bodyPr lIns="0" rIns="0" anchor="ctr">
            <a:noAutofit/>
          </a:bodyPr>
          <a:lstStyle/>
          <a:p>
            <a:pPr>
              <a:lnSpc>
                <a:spcPct val="90000"/>
              </a:lnSpc>
            </a:pPr>
            <a:r>
              <a:rPr lang="en-US" sz="4000" b="0" strike="noStrike" cap="all" spc="-52" dirty="0">
                <a:solidFill>
                  <a:srgbClr val="404040"/>
                </a:solidFill>
                <a:latin typeface="Consolas"/>
              </a:rPr>
              <a:t>Literature Survey</a:t>
            </a:r>
            <a:endParaRPr lang="en-US" sz="4000" b="0" strike="noStrike" spc="-1" dirty="0">
              <a:solidFill>
                <a:srgbClr val="000000"/>
              </a:solidFill>
              <a:latin typeface="Verdana"/>
            </a:endParaRPr>
          </a:p>
        </p:txBody>
      </p:sp>
      <p:sp>
        <p:nvSpPr>
          <p:cNvPr id="423" name="CustomShape 3"/>
          <p:cNvSpPr/>
          <p:nvPr/>
        </p:nvSpPr>
        <p:spPr>
          <a:xfrm>
            <a:off x="1036440" y="2370240"/>
            <a:ext cx="505944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00000"/>
              </a:lnSpc>
              <a:buClr>
                <a:srgbClr val="00A2FF"/>
              </a:buClr>
              <a:buFont typeface="Arial"/>
              <a:buChar char="•"/>
            </a:pPr>
            <a:r>
              <a:rPr lang="en-IN" sz="1200" b="0" strike="noStrike" spc="-1">
                <a:solidFill>
                  <a:srgbClr val="000000"/>
                </a:solidFill>
                <a:latin typeface="Verdana"/>
              </a:rPr>
              <a:t>It is a smart water delivery system ensuring minimal wastage of water.</a:t>
            </a:r>
            <a:endParaRPr lang="en-IN" sz="1200" b="0" strike="noStrike" spc="-1">
              <a:latin typeface="Arial"/>
            </a:endParaRPr>
          </a:p>
          <a:p>
            <a:pPr marL="285840" indent="-285480" algn="just">
              <a:lnSpc>
                <a:spcPct val="100000"/>
              </a:lnSpc>
              <a:buClr>
                <a:srgbClr val="00A2FF"/>
              </a:buClr>
              <a:buFont typeface="Arial"/>
              <a:buChar char="•"/>
            </a:pPr>
            <a:r>
              <a:rPr lang="en-IN" sz="1200" b="0" strike="noStrike" spc="-1">
                <a:solidFill>
                  <a:srgbClr val="000000"/>
                </a:solidFill>
                <a:latin typeface="Verdana"/>
              </a:rPr>
              <a:t>It uses soil, moisture and temperature sensor to automatically execute drip irrigation.</a:t>
            </a:r>
            <a:endParaRPr lang="en-IN" sz="1200" b="0" strike="noStrike" spc="-1">
              <a:latin typeface="Arial"/>
            </a:endParaRPr>
          </a:p>
        </p:txBody>
      </p:sp>
      <p:sp>
        <p:nvSpPr>
          <p:cNvPr id="424" name="CustomShape 4"/>
          <p:cNvSpPr/>
          <p:nvPr/>
        </p:nvSpPr>
        <p:spPr>
          <a:xfrm>
            <a:off x="7119000" y="1616400"/>
            <a:ext cx="4485240" cy="583200"/>
          </a:xfrm>
          <a:prstGeom prst="roundRect">
            <a:avLst>
              <a:gd name="adj" fmla="val 16667"/>
            </a:avLst>
          </a:prstGeom>
          <a:ln>
            <a:round/>
          </a:ln>
        </p:spPr>
        <p:style>
          <a:lnRef idx="3">
            <a:schemeClr val="lt1"/>
          </a:lnRef>
          <a:fillRef idx="1">
            <a:schemeClr val="accent1"/>
          </a:fillRef>
          <a:effectRef idx="1">
            <a:schemeClr val="accent1"/>
          </a:effectRef>
          <a:fontRef idx="minor"/>
        </p:style>
        <p:txBody>
          <a:bodyPr anchor="ctr">
            <a:normAutofit/>
          </a:bodyPr>
          <a:lstStyle/>
          <a:p>
            <a:pPr algn="ctr">
              <a:lnSpc>
                <a:spcPct val="100000"/>
              </a:lnSpc>
              <a:spcBef>
                <a:spcPts val="1199"/>
              </a:spcBef>
              <a:spcAft>
                <a:spcPts val="201"/>
              </a:spcAft>
            </a:pPr>
            <a:r>
              <a:rPr lang="en-IN" sz="1800" b="0" strike="noStrike" cap="all" spc="-1">
                <a:solidFill>
                  <a:srgbClr val="FFFFFF"/>
                </a:solidFill>
                <a:latin typeface="Verdana"/>
              </a:rPr>
              <a:t>Intellia IoT solution</a:t>
            </a:r>
            <a:endParaRPr lang="en-IN" sz="1800" b="0" strike="noStrike" spc="-1">
              <a:latin typeface="Arial"/>
            </a:endParaRPr>
          </a:p>
        </p:txBody>
      </p:sp>
      <p:sp>
        <p:nvSpPr>
          <p:cNvPr id="425" name="CustomShape 5"/>
          <p:cNvSpPr/>
          <p:nvPr/>
        </p:nvSpPr>
        <p:spPr>
          <a:xfrm>
            <a:off x="1036440" y="4287600"/>
            <a:ext cx="4485240" cy="583200"/>
          </a:xfrm>
          <a:prstGeom prst="roundRect">
            <a:avLst>
              <a:gd name="adj" fmla="val 16667"/>
            </a:avLst>
          </a:prstGeom>
          <a:ln>
            <a:round/>
          </a:ln>
        </p:spPr>
        <p:style>
          <a:lnRef idx="3">
            <a:schemeClr val="lt1"/>
          </a:lnRef>
          <a:fillRef idx="1">
            <a:schemeClr val="accent1"/>
          </a:fillRef>
          <a:effectRef idx="1">
            <a:schemeClr val="accent1"/>
          </a:effectRef>
          <a:fontRef idx="minor"/>
        </p:style>
        <p:txBody>
          <a:bodyPr anchor="ctr">
            <a:normAutofit/>
          </a:bodyPr>
          <a:lstStyle/>
          <a:p>
            <a:pPr algn="ctr">
              <a:lnSpc>
                <a:spcPct val="100000"/>
              </a:lnSpc>
              <a:spcBef>
                <a:spcPts val="1199"/>
              </a:spcBef>
              <a:spcAft>
                <a:spcPts val="201"/>
              </a:spcAft>
            </a:pPr>
            <a:r>
              <a:rPr lang="en-IN" sz="1800" b="0" strike="noStrike" cap="all" spc="-1">
                <a:solidFill>
                  <a:srgbClr val="FFFFFF"/>
                </a:solidFill>
                <a:latin typeface="Verdana"/>
              </a:rPr>
              <a:t>SMARTFARM</a:t>
            </a:r>
            <a:endParaRPr lang="en-IN" sz="1800" b="0" strike="noStrike" spc="-1">
              <a:latin typeface="Arial"/>
            </a:endParaRPr>
          </a:p>
        </p:txBody>
      </p:sp>
      <p:sp>
        <p:nvSpPr>
          <p:cNvPr id="426" name="CustomShape 6"/>
          <p:cNvSpPr/>
          <p:nvPr/>
        </p:nvSpPr>
        <p:spPr>
          <a:xfrm>
            <a:off x="7132320" y="4287600"/>
            <a:ext cx="4485240" cy="583200"/>
          </a:xfrm>
          <a:prstGeom prst="roundRect">
            <a:avLst>
              <a:gd name="adj" fmla="val 16667"/>
            </a:avLst>
          </a:prstGeom>
          <a:ln>
            <a:round/>
          </a:ln>
        </p:spPr>
        <p:style>
          <a:lnRef idx="3">
            <a:schemeClr val="lt1"/>
          </a:lnRef>
          <a:fillRef idx="1">
            <a:schemeClr val="accent1"/>
          </a:fillRef>
          <a:effectRef idx="1">
            <a:schemeClr val="accent1"/>
          </a:effectRef>
          <a:fontRef idx="minor"/>
        </p:style>
        <p:txBody>
          <a:bodyPr anchor="ctr">
            <a:normAutofit/>
          </a:bodyPr>
          <a:lstStyle/>
          <a:p>
            <a:pPr algn="ctr">
              <a:lnSpc>
                <a:spcPct val="100000"/>
              </a:lnSpc>
              <a:spcBef>
                <a:spcPts val="1199"/>
              </a:spcBef>
              <a:spcAft>
                <a:spcPts val="201"/>
              </a:spcAft>
            </a:pPr>
            <a:r>
              <a:rPr lang="en-IN" sz="1800" b="0" strike="noStrike" cap="all" spc="-1">
                <a:solidFill>
                  <a:srgbClr val="FFFFFF"/>
                </a:solidFill>
                <a:latin typeface="Verdana"/>
              </a:rPr>
              <a:t>AGRIAPP</a:t>
            </a:r>
            <a:endParaRPr lang="en-IN" sz="1800" b="0" strike="noStrike" spc="-1">
              <a:latin typeface="Arial"/>
            </a:endParaRPr>
          </a:p>
        </p:txBody>
      </p:sp>
      <p:sp>
        <p:nvSpPr>
          <p:cNvPr id="427" name="CustomShape 7"/>
          <p:cNvSpPr/>
          <p:nvPr/>
        </p:nvSpPr>
        <p:spPr>
          <a:xfrm>
            <a:off x="7132320" y="2370240"/>
            <a:ext cx="5059440" cy="10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00000"/>
              </a:lnSpc>
              <a:buClr>
                <a:srgbClr val="00A2FF"/>
              </a:buClr>
              <a:buFont typeface="Arial"/>
              <a:buChar char="•"/>
            </a:pPr>
            <a:r>
              <a:rPr lang="en-IN" sz="1200" b="0" strike="noStrike" spc="-1">
                <a:solidFill>
                  <a:srgbClr val="000000"/>
                </a:solidFill>
                <a:latin typeface="Verdana"/>
              </a:rPr>
              <a:t>They are using NPK, light, temperature sensor to monitor crops and send data to their crops.</a:t>
            </a:r>
            <a:endParaRPr lang="en-IN" sz="1200" b="0" strike="noStrike" spc="-1">
              <a:latin typeface="Arial"/>
            </a:endParaRPr>
          </a:p>
          <a:p>
            <a:pPr marL="285840" indent="-285480" algn="just">
              <a:lnSpc>
                <a:spcPct val="100000"/>
              </a:lnSpc>
              <a:buClr>
                <a:srgbClr val="00A2FF"/>
              </a:buClr>
              <a:buFont typeface="Arial"/>
              <a:buChar char="•"/>
            </a:pPr>
            <a:r>
              <a:rPr lang="en-IN" sz="1200" b="0" strike="noStrike" spc="-1">
                <a:solidFill>
                  <a:srgbClr val="000000"/>
                </a:solidFill>
                <a:latin typeface="Verdana"/>
              </a:rPr>
              <a:t>Provide climate monitoring and forecasting along with soil monitoring</a:t>
            </a:r>
            <a:endParaRPr lang="en-IN" sz="1200" b="0" strike="noStrike" spc="-1">
              <a:latin typeface="Arial"/>
            </a:endParaRPr>
          </a:p>
          <a:p>
            <a:pPr>
              <a:lnSpc>
                <a:spcPct val="100000"/>
              </a:lnSpc>
            </a:pPr>
            <a:endParaRPr lang="en-IN" sz="1200" b="0" strike="noStrike" spc="-1">
              <a:latin typeface="Arial"/>
            </a:endParaRPr>
          </a:p>
        </p:txBody>
      </p:sp>
      <p:sp>
        <p:nvSpPr>
          <p:cNvPr id="428" name="CustomShape 8"/>
          <p:cNvSpPr/>
          <p:nvPr/>
        </p:nvSpPr>
        <p:spPr>
          <a:xfrm>
            <a:off x="1036440" y="4992840"/>
            <a:ext cx="5059440" cy="10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00000"/>
              </a:lnSpc>
              <a:buClr>
                <a:srgbClr val="00A2FF"/>
              </a:buClr>
              <a:buFont typeface="Arial"/>
              <a:buChar char="•"/>
            </a:pPr>
            <a:r>
              <a:rPr lang="en-IN" sz="1200" b="0" strike="noStrike" spc="-1">
                <a:solidFill>
                  <a:srgbClr val="000000"/>
                </a:solidFill>
                <a:latin typeface="Verdana"/>
              </a:rPr>
              <a:t>Gives real-time satellite and weather based advise to farmers  to make farm operations exceedingly efficient.</a:t>
            </a:r>
            <a:endParaRPr lang="en-IN" sz="1200" b="0" strike="noStrike" spc="-1">
              <a:latin typeface="Arial"/>
            </a:endParaRPr>
          </a:p>
          <a:p>
            <a:pPr marL="285840" indent="-285480" algn="just">
              <a:lnSpc>
                <a:spcPct val="100000"/>
              </a:lnSpc>
              <a:buClr>
                <a:srgbClr val="00A2FF"/>
              </a:buClr>
              <a:buFont typeface="Arial"/>
              <a:buChar char="•"/>
            </a:pPr>
            <a:r>
              <a:rPr lang="en-IN" sz="1200" b="0" strike="noStrike" spc="-1">
                <a:solidFill>
                  <a:srgbClr val="000000"/>
                </a:solidFill>
                <a:latin typeface="Verdana"/>
              </a:rPr>
              <a:t>Recommends a customized package of practices for each crop to increase their produce by giving valuable information about that particular crop.</a:t>
            </a:r>
            <a:endParaRPr lang="en-IN" sz="1200" b="0" strike="noStrike" spc="-1">
              <a:latin typeface="Arial"/>
            </a:endParaRPr>
          </a:p>
        </p:txBody>
      </p:sp>
      <p:sp>
        <p:nvSpPr>
          <p:cNvPr id="429" name="CustomShape 9"/>
          <p:cNvSpPr/>
          <p:nvPr/>
        </p:nvSpPr>
        <p:spPr>
          <a:xfrm>
            <a:off x="7132320" y="4992840"/>
            <a:ext cx="5059440" cy="10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00000"/>
              </a:lnSpc>
              <a:buClr>
                <a:srgbClr val="00A2FF"/>
              </a:buClr>
              <a:buFont typeface="Arial"/>
              <a:buChar char="•"/>
            </a:pPr>
            <a:r>
              <a:rPr lang="en-IN" sz="1200" b="0" strike="noStrike" spc="-1">
                <a:solidFill>
                  <a:srgbClr val="000000"/>
                </a:solidFill>
                <a:latin typeface="Verdana"/>
              </a:rPr>
              <a:t>Provides an online marketplace for farmers, to sell their crops.</a:t>
            </a:r>
            <a:endParaRPr lang="en-IN" sz="1200" b="0" strike="noStrike" spc="-1">
              <a:latin typeface="Arial"/>
            </a:endParaRPr>
          </a:p>
          <a:p>
            <a:pPr marL="285840" indent="-285480" algn="just">
              <a:lnSpc>
                <a:spcPct val="100000"/>
              </a:lnSpc>
              <a:buClr>
                <a:srgbClr val="00A2FF"/>
              </a:buClr>
              <a:buFont typeface="Arial"/>
              <a:buChar char="•"/>
            </a:pPr>
            <a:r>
              <a:rPr lang="en-IN" sz="1200" b="0" strike="noStrike" spc="-1">
                <a:solidFill>
                  <a:srgbClr val="000000"/>
                </a:solidFill>
                <a:latin typeface="Verdana"/>
              </a:rPr>
              <a:t>It provides diversified videos of agricultural work and also an option to chat with other and with experts in the field of agriculture</a:t>
            </a:r>
            <a:endParaRPr lang="en-IN" sz="1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1097280" y="843480"/>
            <a:ext cx="5751000" cy="947160"/>
          </a:xfrm>
          <a:prstGeom prst="rect">
            <a:avLst/>
          </a:prstGeom>
          <a:noFill/>
          <a:ln>
            <a:noFill/>
          </a:ln>
        </p:spPr>
        <p:txBody>
          <a:bodyPr lIns="0" rIns="0" anchor="ctr">
            <a:normAutofit fontScale="89000" lnSpcReduction="20000"/>
          </a:bodyPr>
          <a:lstStyle/>
          <a:p>
            <a:pPr>
              <a:lnSpc>
                <a:spcPct val="90000"/>
              </a:lnSpc>
            </a:pPr>
            <a:r>
              <a:rPr lang="en-US" sz="4000" b="0" strike="noStrike" cap="all" spc="-52" dirty="0">
                <a:solidFill>
                  <a:srgbClr val="404040"/>
                </a:solidFill>
                <a:latin typeface="Consolas"/>
              </a:rPr>
              <a:t>Problem statement </a:t>
            </a:r>
            <a:br>
              <a:rPr dirty="0"/>
            </a:br>
            <a:r>
              <a:rPr lang="en-US" sz="4000" b="0" strike="noStrike" cap="all" spc="-52" dirty="0">
                <a:solidFill>
                  <a:srgbClr val="404040"/>
                </a:solidFill>
                <a:latin typeface="Consolas"/>
              </a:rPr>
              <a:t>and objectives</a:t>
            </a:r>
            <a:endParaRPr lang="en-US" sz="4000" b="0" strike="noStrike" spc="-1" dirty="0">
              <a:solidFill>
                <a:srgbClr val="000000"/>
              </a:solidFill>
              <a:latin typeface="Verdana"/>
            </a:endParaRPr>
          </a:p>
        </p:txBody>
      </p:sp>
      <p:sp>
        <p:nvSpPr>
          <p:cNvPr id="431" name="TextShape 2"/>
          <p:cNvSpPr txBox="1"/>
          <p:nvPr/>
        </p:nvSpPr>
        <p:spPr>
          <a:xfrm>
            <a:off x="1097280" y="2322720"/>
            <a:ext cx="5751000" cy="4032000"/>
          </a:xfrm>
          <a:prstGeom prst="rect">
            <a:avLst/>
          </a:prstGeom>
          <a:noFill/>
          <a:ln>
            <a:noFill/>
          </a:ln>
        </p:spPr>
        <p:txBody>
          <a:bodyPr lIns="0" rIns="0">
            <a:normAutofit/>
          </a:bodyPr>
          <a:lstStyle/>
          <a:p>
            <a:pPr marL="343080" indent="-342720" algn="just">
              <a:lnSpc>
                <a:spcPct val="100000"/>
              </a:lnSpc>
              <a:spcBef>
                <a:spcPts val="1199"/>
              </a:spcBef>
              <a:spcAft>
                <a:spcPts val="201"/>
              </a:spcAft>
              <a:buClr>
                <a:srgbClr val="404040"/>
              </a:buClr>
              <a:buFont typeface="Consolas"/>
              <a:buAutoNum type="arabicPeriod"/>
            </a:pPr>
            <a:r>
              <a:rPr lang="en-US" sz="1600" b="0" strike="noStrike" spc="-1">
                <a:solidFill>
                  <a:srgbClr val="404040"/>
                </a:solidFill>
                <a:latin typeface="Verdana"/>
              </a:rPr>
              <a:t>To assemble various sensors and camera and link them with Raspberry Pi and to send the data from Raspberry Pi to centralized database.</a:t>
            </a:r>
          </a:p>
          <a:p>
            <a:pPr marL="343080" indent="-342720" algn="just">
              <a:lnSpc>
                <a:spcPct val="100000"/>
              </a:lnSpc>
              <a:spcBef>
                <a:spcPts val="1199"/>
              </a:spcBef>
              <a:spcAft>
                <a:spcPts val="201"/>
              </a:spcAft>
              <a:buClr>
                <a:srgbClr val="404040"/>
              </a:buClr>
              <a:buFont typeface="Consolas"/>
              <a:buAutoNum type="arabicPeriod"/>
            </a:pPr>
            <a:r>
              <a:rPr lang="en-US" sz="1600" b="0" strike="noStrike" spc="-1">
                <a:solidFill>
                  <a:srgbClr val="404040"/>
                </a:solidFill>
                <a:latin typeface="Verdana"/>
              </a:rPr>
              <a:t>To fetch the data from the database, run ML prediction models on the data, display the relevant information and trends to the user via a mobile app as a user interface.</a:t>
            </a:r>
          </a:p>
          <a:p>
            <a:pPr marL="343080" indent="-342720" algn="just">
              <a:lnSpc>
                <a:spcPct val="100000"/>
              </a:lnSpc>
              <a:spcBef>
                <a:spcPts val="1199"/>
              </a:spcBef>
              <a:spcAft>
                <a:spcPts val="201"/>
              </a:spcAft>
              <a:buClr>
                <a:srgbClr val="404040"/>
              </a:buClr>
              <a:buFont typeface="Consolas"/>
              <a:buAutoNum type="arabicPeriod"/>
            </a:pPr>
            <a:r>
              <a:rPr lang="en-US" sz="1600" b="0" strike="noStrike" spc="-1">
                <a:solidFill>
                  <a:srgbClr val="404040"/>
                </a:solidFill>
                <a:latin typeface="Verdana"/>
              </a:rPr>
              <a:t>To run object detection models to detect crop vandalism by stray animals and send alert to the farmer.</a:t>
            </a:r>
          </a:p>
          <a:p>
            <a:pPr marL="343080" indent="-342720" algn="just">
              <a:lnSpc>
                <a:spcPct val="100000"/>
              </a:lnSpc>
              <a:spcBef>
                <a:spcPts val="1199"/>
              </a:spcBef>
              <a:spcAft>
                <a:spcPts val="201"/>
              </a:spcAft>
              <a:buClr>
                <a:srgbClr val="404040"/>
              </a:buClr>
              <a:buFont typeface="Consolas"/>
              <a:buAutoNum type="arabicPeriod"/>
            </a:pPr>
            <a:r>
              <a:rPr lang="en-US" sz="1600" b="0" strike="noStrike" spc="-1">
                <a:solidFill>
                  <a:srgbClr val="404040"/>
                </a:solidFill>
                <a:latin typeface="Verdana"/>
              </a:rPr>
              <a:t>To build a blockchain based solution to store the transaction information between farmers and the buying agency.</a:t>
            </a:r>
          </a:p>
        </p:txBody>
      </p:sp>
      <p:pic>
        <p:nvPicPr>
          <p:cNvPr id="432" name="Picture Placeholder 6"/>
          <p:cNvPicPr/>
          <p:nvPr/>
        </p:nvPicPr>
        <p:blipFill>
          <a:blip r:embed="rId2">
            <a:alphaModFix amt="85000"/>
          </a:blip>
          <a:stretch/>
        </p:blipFill>
        <p:spPr>
          <a:xfrm>
            <a:off x="7921800" y="0"/>
            <a:ext cx="4269960" cy="68576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extShape 3"/>
          <p:cNvSpPr txBox="1"/>
          <p:nvPr/>
        </p:nvSpPr>
        <p:spPr>
          <a:xfrm>
            <a:off x="1097280" y="421920"/>
            <a:ext cx="10058040" cy="1368720"/>
          </a:xfrm>
          <a:prstGeom prst="rect">
            <a:avLst/>
          </a:prstGeom>
          <a:noFill/>
          <a:ln>
            <a:noFill/>
          </a:ln>
        </p:spPr>
        <p:txBody>
          <a:bodyPr lIns="0" rIns="0" anchor="ctr">
            <a:noAutofit/>
          </a:bodyPr>
          <a:lstStyle/>
          <a:p>
            <a:pPr>
              <a:lnSpc>
                <a:spcPct val="90000"/>
              </a:lnSpc>
            </a:pPr>
            <a:r>
              <a:rPr lang="en-US" sz="4000" b="0" strike="noStrike" cap="all" spc="-52" dirty="0" err="1">
                <a:solidFill>
                  <a:srgbClr val="404040"/>
                </a:solidFill>
                <a:latin typeface="Consolas"/>
              </a:rPr>
              <a:t>ASSumptions</a:t>
            </a:r>
            <a:r>
              <a:rPr lang="en-US" sz="4000" b="0" strike="noStrike" cap="all" spc="-52" dirty="0">
                <a:solidFill>
                  <a:srgbClr val="404040"/>
                </a:solidFill>
                <a:latin typeface="Consolas"/>
              </a:rPr>
              <a:t> and constraints</a:t>
            </a:r>
            <a:endParaRPr lang="en-US" sz="4000" b="0" strike="noStrike" spc="-1" dirty="0">
              <a:solidFill>
                <a:srgbClr val="000000"/>
              </a:solidFill>
              <a:latin typeface="Verdana"/>
            </a:endParaRPr>
          </a:p>
        </p:txBody>
      </p:sp>
      <p:sp>
        <p:nvSpPr>
          <p:cNvPr id="5" name="TextBox 4">
            <a:extLst>
              <a:ext uri="{FF2B5EF4-FFF2-40B4-BE49-F238E27FC236}">
                <a16:creationId xmlns:a16="http://schemas.microsoft.com/office/drawing/2014/main" id="{81C5AE5C-CB06-4808-B3B9-FA4FB8A239C1}"/>
              </a:ext>
            </a:extLst>
          </p:cNvPr>
          <p:cNvSpPr txBox="1"/>
          <p:nvPr/>
        </p:nvSpPr>
        <p:spPr>
          <a:xfrm>
            <a:off x="1097280" y="1790640"/>
            <a:ext cx="10058040" cy="4031873"/>
          </a:xfrm>
          <a:prstGeom prst="rect">
            <a:avLst/>
          </a:prstGeom>
          <a:noFill/>
        </p:spPr>
        <p:txBody>
          <a:bodyPr wrap="square" rtlCol="0">
            <a:spAutoFit/>
          </a:bodyPr>
          <a:lstStyle/>
          <a:p>
            <a:pPr algn="just"/>
            <a:r>
              <a:rPr lang="en-US" sz="1600" b="1" dirty="0">
                <a:latin typeface="Verdana" panose="020B0604030504040204" pitchFamily="34" charset="0"/>
                <a:ea typeface="Verdana" panose="020B0604030504040204" pitchFamily="34" charset="0"/>
              </a:rPr>
              <a:t>Assumptions</a:t>
            </a:r>
          </a:p>
          <a:p>
            <a:pPr marL="285750" indent="-285750" algn="just">
              <a:buFont typeface="Arial" panose="020B0604020202020204" pitchFamily="34" charset="0"/>
              <a:buChar char="•"/>
            </a:pPr>
            <a:r>
              <a:rPr lang="en-US" sz="1600" dirty="0">
                <a:latin typeface="Verdana" panose="020B0604030504040204" pitchFamily="34" charset="0"/>
                <a:ea typeface="Verdana" panose="020B0604030504040204" pitchFamily="34" charset="0"/>
              </a:rPr>
              <a:t>There will be Wi-Fi (or maybe some other network) connectivity available in the fields.</a:t>
            </a:r>
          </a:p>
          <a:p>
            <a:pPr marL="285750" indent="-285750" algn="just">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1600" dirty="0">
                <a:latin typeface="Verdana" panose="020B0604030504040204" pitchFamily="34" charset="0"/>
                <a:ea typeface="Verdana" panose="020B0604030504040204" pitchFamily="34" charset="0"/>
              </a:rPr>
              <a:t>There will be continuous power supply available in the fields for our product to operate.</a:t>
            </a:r>
          </a:p>
          <a:p>
            <a:pPr marL="285750" indent="-285750" algn="just">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1600" dirty="0">
                <a:latin typeface="Verdana" panose="020B0604030504040204" pitchFamily="34" charset="0"/>
                <a:ea typeface="Verdana" panose="020B0604030504040204" pitchFamily="34" charset="0"/>
              </a:rPr>
              <a:t>Camera would be placed in a secured position such that no animal can harm it.</a:t>
            </a:r>
          </a:p>
          <a:p>
            <a:pPr marL="285750" indent="-285750" algn="just">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1600" dirty="0">
                <a:latin typeface="Verdana" panose="020B0604030504040204" pitchFamily="34" charset="0"/>
                <a:ea typeface="Verdana" panose="020B0604030504040204" pitchFamily="34" charset="0"/>
              </a:rPr>
              <a:t>The farmer who wants to use our product is already an android or IOS smartphone user (to use our mobile app).</a:t>
            </a:r>
          </a:p>
          <a:p>
            <a:pPr marL="285750" indent="-285750" algn="just">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algn="just"/>
            <a:r>
              <a:rPr lang="en-US" sz="1600" b="1" dirty="0">
                <a:latin typeface="Verdana" panose="020B0604030504040204" pitchFamily="34" charset="0"/>
                <a:ea typeface="Verdana" panose="020B0604030504040204" pitchFamily="34" charset="0"/>
              </a:rPr>
              <a:t>Constraints</a:t>
            </a:r>
          </a:p>
          <a:p>
            <a:pPr marL="285750" indent="-285750" algn="just">
              <a:buFont typeface="Arial" panose="020B0604020202020204" pitchFamily="34" charset="0"/>
              <a:buChar char="•"/>
            </a:pPr>
            <a:r>
              <a:rPr lang="en-US" sz="1600" dirty="0">
                <a:latin typeface="Verdana" panose="020B0604030504040204" pitchFamily="34" charset="0"/>
                <a:ea typeface="Verdana" panose="020B0604030504040204" pitchFamily="34" charset="0"/>
              </a:rPr>
              <a:t>The NPK nutrient sensor is quite expensive (above Rs 10,000) making it infeasible to be included in the product for now as budget is a constraint.</a:t>
            </a:r>
          </a:p>
          <a:p>
            <a:pPr marL="285750" indent="-285750" algn="just">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1600" dirty="0">
                <a:latin typeface="Verdana" panose="020B0604030504040204" pitchFamily="34" charset="0"/>
                <a:ea typeface="Verdana" panose="020B0604030504040204" pitchFamily="34" charset="0"/>
              </a:rPr>
              <a:t>We do not have the skill set to develop a mobile app for other mobile OS (other than android or IOS) like Kai OS (used in </a:t>
            </a:r>
            <a:r>
              <a:rPr lang="en-US" sz="1600" dirty="0" err="1">
                <a:latin typeface="Verdana" panose="020B0604030504040204" pitchFamily="34" charset="0"/>
                <a:ea typeface="Verdana" panose="020B0604030504040204" pitchFamily="34" charset="0"/>
              </a:rPr>
              <a:t>jio</a:t>
            </a:r>
            <a:r>
              <a:rPr lang="en-US" sz="1600" dirty="0">
                <a:latin typeface="Verdana" panose="020B0604030504040204" pitchFamily="34" charset="0"/>
                <a:ea typeface="Verdana" panose="020B0604030504040204" pitchFamily="34" charset="0"/>
              </a:rPr>
              <a:t> phones).</a:t>
            </a:r>
            <a:endParaRPr lang="en-IN" sz="1600" dirty="0">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1080000" y="267120"/>
            <a:ext cx="10058040" cy="1368720"/>
          </a:xfrm>
          <a:prstGeom prst="rect">
            <a:avLst/>
          </a:prstGeom>
          <a:noFill/>
          <a:ln>
            <a:noFill/>
          </a:ln>
        </p:spPr>
        <p:txBody>
          <a:bodyPr lIns="0" rIns="0" anchor="ctr">
            <a:noAutofit/>
          </a:bodyPr>
          <a:lstStyle/>
          <a:p>
            <a:pPr>
              <a:lnSpc>
                <a:spcPct val="90000"/>
              </a:lnSpc>
            </a:pPr>
            <a:r>
              <a:rPr lang="en-US" sz="4000" b="0" strike="noStrike" cap="all" spc="-52">
                <a:solidFill>
                  <a:srgbClr val="404040"/>
                </a:solidFill>
                <a:latin typeface="Consolas"/>
              </a:rPr>
              <a:t>PROJECT Execution PLAN</a:t>
            </a:r>
            <a:endParaRPr lang="en-US" sz="4000" b="0" strike="noStrike" spc="-1">
              <a:solidFill>
                <a:srgbClr val="000000"/>
              </a:solidFill>
              <a:latin typeface="Verdana"/>
            </a:endParaRPr>
          </a:p>
        </p:txBody>
      </p:sp>
      <p:graphicFrame>
        <p:nvGraphicFramePr>
          <p:cNvPr id="437" name="Table 2"/>
          <p:cNvGraphicFramePr/>
          <p:nvPr>
            <p:extLst>
              <p:ext uri="{D42A27DB-BD31-4B8C-83A1-F6EECF244321}">
                <p14:modId xmlns:p14="http://schemas.microsoft.com/office/powerpoint/2010/main" val="2630878536"/>
              </p:ext>
            </p:extLst>
          </p:nvPr>
        </p:nvGraphicFramePr>
        <p:xfrm>
          <a:off x="688800" y="1429282"/>
          <a:ext cx="10604040" cy="5161598"/>
        </p:xfrm>
        <a:graphic>
          <a:graphicData uri="http://schemas.openxmlformats.org/drawingml/2006/table">
            <a:tbl>
              <a:tblPr/>
              <a:tblGrid>
                <a:gridCol w="5302020">
                  <a:extLst>
                    <a:ext uri="{9D8B030D-6E8A-4147-A177-3AD203B41FA5}">
                      <a16:colId xmlns:a16="http://schemas.microsoft.com/office/drawing/2014/main" val="20000"/>
                    </a:ext>
                  </a:extLst>
                </a:gridCol>
                <a:gridCol w="5302020">
                  <a:extLst>
                    <a:ext uri="{9D8B030D-6E8A-4147-A177-3AD203B41FA5}">
                      <a16:colId xmlns:a16="http://schemas.microsoft.com/office/drawing/2014/main" val="20001"/>
                    </a:ext>
                  </a:extLst>
                </a:gridCol>
              </a:tblGrid>
              <a:tr h="383320">
                <a:tc>
                  <a:txBody>
                    <a:bodyPr/>
                    <a:lstStyle/>
                    <a:p>
                      <a:pPr marL="343080" indent="-342720" algn="just">
                        <a:lnSpc>
                          <a:spcPct val="150000"/>
                        </a:lnSpc>
                        <a:spcBef>
                          <a:spcPts val="1199"/>
                        </a:spcBef>
                        <a:spcAft>
                          <a:spcPts val="799"/>
                        </a:spcAft>
                        <a:buClr>
                          <a:srgbClr val="00A2FF"/>
                        </a:buClr>
                        <a:buFont typeface="Symbol"/>
                        <a:buChar char=""/>
                      </a:pPr>
                      <a:r>
                        <a:rPr lang="en-IN" sz="1130" b="0" strike="noStrike" spc="-1" dirty="0">
                          <a:solidFill>
                            <a:srgbClr val="000000"/>
                          </a:solidFill>
                          <a:latin typeface="Verdana"/>
                          <a:ea typeface="Calibri"/>
                        </a:rPr>
                        <a:t>Our initial intention was to use NPK sensor to determine the precise amounts of nutrients to be added to soil, but its costly (above Rs 10,000) hence inefficient. So, we have a workaround of using a dataset for the analysis work.</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An extensive study of various datasets is done through use of relevant sources like Kaggle, etc.</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Soil moisture sensor is used to determine the precise amount of water irrigation required by the crops in a given season and at any particular time.</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Temperature and Humidity Sensor is used to determine the humidity and temperature in the surrounding environment.</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Air Quality sensor is used to determine the amounts of pollutants like PM2.5 in the surrounding environment.</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Camera is used to detect crop vandalism by stray animals.</a:t>
                      </a:r>
                      <a:endParaRPr lang="en-IN" sz="1130" b="0" strike="noStrike" spc="-1" dirty="0">
                        <a:latin typeface="Arial"/>
                      </a:endParaRPr>
                    </a:p>
                  </a:txBody>
                  <a:tcPr>
                    <a:noFill/>
                  </a:tcPr>
                </a:tc>
                <a:tc>
                  <a:txBody>
                    <a:bodyPr/>
                    <a:lstStyle/>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All the data from various sensors and the camera is sent to the Raspberry Pi microcontroller, which sends all this data to the centralized database through a Wi-Fi module.</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Machine Learning Models are used to predict the yield/produce trends from the data received from the sensors.</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Computer Vision and Deep Learning Algorithms are used to detect the crop vandalism by stray animals from the data received by the camera.</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The final output is shown to the User through a Mobile App Interface (Android and IOS) which fetch all the important presentable data from the centralized database and display to the User.</a:t>
                      </a:r>
                      <a:endParaRPr lang="en-IN" sz="1130" b="0" strike="noStrike" spc="-1" dirty="0">
                        <a:latin typeface="Arial"/>
                      </a:endParaRPr>
                    </a:p>
                    <a:p>
                      <a:pPr marL="343080" indent="-342720" algn="just">
                        <a:lnSpc>
                          <a:spcPct val="150000"/>
                        </a:lnSpc>
                        <a:spcBef>
                          <a:spcPts val="1199"/>
                        </a:spcBef>
                        <a:spcAft>
                          <a:spcPts val="201"/>
                        </a:spcAft>
                        <a:buClr>
                          <a:srgbClr val="00A2FF"/>
                        </a:buClr>
                        <a:buFont typeface="Symbol"/>
                        <a:buChar char=""/>
                      </a:pPr>
                      <a:r>
                        <a:rPr lang="en-IN" sz="1130" b="0" strike="noStrike" spc="-1" dirty="0">
                          <a:solidFill>
                            <a:srgbClr val="000000"/>
                          </a:solidFill>
                          <a:latin typeface="Verdana"/>
                          <a:ea typeface="Calibri"/>
                        </a:rPr>
                        <a:t>The transaction information including the amount of supply of the produce from the farmers along with the details including the price at which it was sold as well as the MSP at that particular time is all stored in  a hash-node in a blockchain which is immutable and accessible at all times through the mobile app.</a:t>
                      </a:r>
                      <a:endParaRPr lang="en-IN" sz="1130" b="0" strike="noStrike" spc="-1" dirty="0">
                        <a:latin typeface="Arial"/>
                      </a:endParaRPr>
                    </a:p>
                  </a:txBody>
                  <a:tcP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2417760" y="567000"/>
            <a:ext cx="7355880" cy="649080"/>
          </a:xfrm>
          <a:prstGeom prst="rect">
            <a:avLst/>
          </a:prstGeom>
          <a:noFill/>
          <a:ln>
            <a:noFill/>
          </a:ln>
        </p:spPr>
        <p:txBody>
          <a:bodyPr anchor="b">
            <a:normAutofit/>
          </a:bodyPr>
          <a:lstStyle/>
          <a:p>
            <a:pPr algn="ctr">
              <a:lnSpc>
                <a:spcPct val="90000"/>
              </a:lnSpc>
            </a:pPr>
            <a:r>
              <a:rPr lang="en-US" sz="4000" b="0" strike="noStrike" spc="-52">
                <a:solidFill>
                  <a:srgbClr val="000000"/>
                </a:solidFill>
                <a:latin typeface="Consolas"/>
              </a:rPr>
              <a:t>PROJECT REQUIREMENTS</a:t>
            </a:r>
            <a:endParaRPr lang="en-US" sz="4000" b="0" strike="noStrike" spc="-1">
              <a:solidFill>
                <a:srgbClr val="000000"/>
              </a:solidFill>
              <a:latin typeface="Verdana"/>
            </a:endParaRPr>
          </a:p>
        </p:txBody>
      </p:sp>
      <p:sp>
        <p:nvSpPr>
          <p:cNvPr id="439" name="TextShape 2"/>
          <p:cNvSpPr txBox="1"/>
          <p:nvPr/>
        </p:nvSpPr>
        <p:spPr>
          <a:xfrm>
            <a:off x="2417760" y="1538640"/>
            <a:ext cx="7925400" cy="3867480"/>
          </a:xfrm>
          <a:prstGeom prst="rect">
            <a:avLst/>
          </a:prstGeom>
          <a:noFill/>
          <a:ln>
            <a:noFill/>
          </a:ln>
        </p:spPr>
        <p:txBody>
          <a:bodyPr>
            <a:normAutofit/>
          </a:bodyPr>
          <a:lstStyle/>
          <a:p>
            <a:pPr marL="343080" indent="-342720">
              <a:lnSpc>
                <a:spcPct val="100000"/>
              </a:lnSpc>
              <a:spcBef>
                <a:spcPts val="1199"/>
              </a:spcBef>
              <a:spcAft>
                <a:spcPts val="201"/>
              </a:spcAft>
              <a:buClr>
                <a:srgbClr val="00A2FF"/>
              </a:buClr>
              <a:buFont typeface="Courier New"/>
              <a:buChar char="o"/>
            </a:pPr>
            <a:r>
              <a:rPr lang="en-US" sz="1400" b="0" strike="noStrike" cap="all" spc="199">
                <a:solidFill>
                  <a:srgbClr val="000000"/>
                </a:solidFill>
                <a:latin typeface="Verdana"/>
              </a:rPr>
              <a:t>Flutter, vs code</a:t>
            </a:r>
            <a:endParaRPr lang="en-US" sz="1400" b="0" strike="noStrike" spc="-1">
              <a:solidFill>
                <a:srgbClr val="404040"/>
              </a:solidFill>
              <a:latin typeface="Verdana"/>
            </a:endParaRPr>
          </a:p>
          <a:p>
            <a:pPr marL="343080" indent="-342720">
              <a:lnSpc>
                <a:spcPct val="100000"/>
              </a:lnSpc>
              <a:spcBef>
                <a:spcPts val="1199"/>
              </a:spcBef>
              <a:spcAft>
                <a:spcPts val="201"/>
              </a:spcAft>
              <a:buClr>
                <a:srgbClr val="00A2FF"/>
              </a:buClr>
              <a:buFont typeface="Courier New"/>
              <a:buChar char="o"/>
            </a:pPr>
            <a:r>
              <a:rPr lang="en-US" sz="1400" b="0" strike="noStrike" cap="all" spc="199">
                <a:solidFill>
                  <a:srgbClr val="000000"/>
                </a:solidFill>
                <a:latin typeface="Verdana"/>
              </a:rPr>
              <a:t>Kaggle (Dataset for soil Nutrients)</a:t>
            </a:r>
            <a:endParaRPr lang="en-US" sz="1400" b="0" strike="noStrike" spc="-1">
              <a:solidFill>
                <a:srgbClr val="404040"/>
              </a:solidFill>
              <a:latin typeface="Verdana"/>
            </a:endParaRPr>
          </a:p>
          <a:p>
            <a:pPr marL="343080" indent="-342720">
              <a:lnSpc>
                <a:spcPct val="100000"/>
              </a:lnSpc>
              <a:spcBef>
                <a:spcPts val="1199"/>
              </a:spcBef>
              <a:spcAft>
                <a:spcPts val="201"/>
              </a:spcAft>
              <a:buClr>
                <a:srgbClr val="00A2FF"/>
              </a:buClr>
              <a:buFont typeface="Courier New"/>
              <a:buChar char="o"/>
            </a:pPr>
            <a:r>
              <a:rPr lang="en-US" sz="1400" b="0" strike="noStrike" cap="all" spc="199">
                <a:solidFill>
                  <a:srgbClr val="000000"/>
                </a:solidFill>
                <a:latin typeface="Verdana"/>
              </a:rPr>
              <a:t>Soil moisture and PH sensor </a:t>
            </a:r>
            <a:endParaRPr lang="en-US" sz="1400" b="0" strike="noStrike" spc="-1">
              <a:solidFill>
                <a:srgbClr val="404040"/>
              </a:solidFill>
              <a:latin typeface="Verdana"/>
            </a:endParaRPr>
          </a:p>
          <a:p>
            <a:pPr marL="343080" indent="-342720">
              <a:lnSpc>
                <a:spcPct val="100000"/>
              </a:lnSpc>
              <a:spcBef>
                <a:spcPts val="1199"/>
              </a:spcBef>
              <a:spcAft>
                <a:spcPts val="201"/>
              </a:spcAft>
              <a:buClr>
                <a:srgbClr val="00A2FF"/>
              </a:buClr>
              <a:buFont typeface="Courier New"/>
              <a:buChar char="o"/>
            </a:pPr>
            <a:r>
              <a:rPr lang="en-US" sz="1400" b="0" strike="noStrike" cap="all" spc="199">
                <a:solidFill>
                  <a:srgbClr val="000000"/>
                </a:solidFill>
                <a:latin typeface="Verdana"/>
              </a:rPr>
              <a:t>Air Quality(pm2.5), temperature and humidity sensor</a:t>
            </a:r>
            <a:endParaRPr lang="en-US" sz="1400" b="0" strike="noStrike" spc="-1">
              <a:solidFill>
                <a:srgbClr val="404040"/>
              </a:solidFill>
              <a:latin typeface="Verdana"/>
            </a:endParaRPr>
          </a:p>
          <a:p>
            <a:pPr marL="343080" indent="-342720">
              <a:lnSpc>
                <a:spcPct val="100000"/>
              </a:lnSpc>
              <a:spcBef>
                <a:spcPts val="1199"/>
              </a:spcBef>
              <a:spcAft>
                <a:spcPts val="201"/>
              </a:spcAft>
              <a:buClr>
                <a:srgbClr val="00A2FF"/>
              </a:buClr>
              <a:buFont typeface="Courier New"/>
              <a:buChar char="o"/>
            </a:pPr>
            <a:r>
              <a:rPr lang="en-US" sz="1400" b="0" strike="noStrike" cap="all" spc="199">
                <a:solidFill>
                  <a:srgbClr val="000000"/>
                </a:solidFill>
                <a:latin typeface="Verdana"/>
              </a:rPr>
              <a:t>Camera </a:t>
            </a:r>
            <a:endParaRPr lang="en-US" sz="1400" b="0" strike="noStrike" spc="-1">
              <a:solidFill>
                <a:srgbClr val="404040"/>
              </a:solidFill>
              <a:latin typeface="Verdana"/>
            </a:endParaRPr>
          </a:p>
          <a:p>
            <a:pPr marL="343080" indent="-342720">
              <a:lnSpc>
                <a:spcPct val="100000"/>
              </a:lnSpc>
              <a:spcBef>
                <a:spcPts val="1199"/>
              </a:spcBef>
              <a:spcAft>
                <a:spcPts val="201"/>
              </a:spcAft>
              <a:buClr>
                <a:srgbClr val="00A2FF"/>
              </a:buClr>
              <a:buFont typeface="Courier New"/>
              <a:buChar char="o"/>
            </a:pPr>
            <a:r>
              <a:rPr lang="en-US" sz="1400" b="0" strike="noStrike" cap="all" spc="199">
                <a:solidFill>
                  <a:srgbClr val="000000"/>
                </a:solidFill>
                <a:latin typeface="Verdana"/>
              </a:rPr>
              <a:t>Raspberry pi (with wi-fi)	</a:t>
            </a:r>
            <a:endParaRPr lang="en-US" sz="1400" b="0" strike="noStrike" spc="-1">
              <a:solidFill>
                <a:srgbClr val="404040"/>
              </a:solidFill>
              <a:latin typeface="Verdana"/>
            </a:endParaRPr>
          </a:p>
          <a:p>
            <a:pPr marL="343080" indent="-342720">
              <a:lnSpc>
                <a:spcPct val="100000"/>
              </a:lnSpc>
              <a:spcBef>
                <a:spcPts val="1199"/>
              </a:spcBef>
              <a:spcAft>
                <a:spcPts val="201"/>
              </a:spcAft>
              <a:buClr>
                <a:srgbClr val="00A2FF"/>
              </a:buClr>
              <a:buFont typeface="Courier New"/>
              <a:buChar char="o"/>
            </a:pPr>
            <a:r>
              <a:rPr lang="en-US" sz="1400" b="0" strike="noStrike" cap="all" spc="199">
                <a:solidFill>
                  <a:srgbClr val="000000"/>
                </a:solidFill>
                <a:latin typeface="Verdana"/>
              </a:rPr>
              <a:t>Tensorflow, pytorch, scikit-learn</a:t>
            </a:r>
            <a:endParaRPr lang="en-US" sz="1400" b="0" strike="noStrike" spc="-1">
              <a:solidFill>
                <a:srgbClr val="404040"/>
              </a:solidFill>
              <a:latin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1097280" y="421920"/>
            <a:ext cx="10058040" cy="1368720"/>
          </a:xfrm>
          <a:prstGeom prst="rect">
            <a:avLst/>
          </a:prstGeom>
          <a:noFill/>
          <a:ln>
            <a:noFill/>
          </a:ln>
        </p:spPr>
        <p:txBody>
          <a:bodyPr lIns="0" rIns="0" anchor="ctr">
            <a:noAutofit/>
          </a:bodyPr>
          <a:lstStyle/>
          <a:p>
            <a:pPr>
              <a:lnSpc>
                <a:spcPct val="90000"/>
              </a:lnSpc>
            </a:pPr>
            <a:r>
              <a:rPr lang="en-US" sz="4000" b="0" strike="noStrike" cap="all" spc="-52">
                <a:solidFill>
                  <a:srgbClr val="404040"/>
                </a:solidFill>
                <a:latin typeface="Consolas"/>
              </a:rPr>
              <a:t>Project outcome</a:t>
            </a:r>
            <a:endParaRPr lang="en-US" sz="4000" b="0" strike="noStrike" spc="-1">
              <a:solidFill>
                <a:srgbClr val="000000"/>
              </a:solidFill>
              <a:latin typeface="Verdana"/>
            </a:endParaRPr>
          </a:p>
        </p:txBody>
      </p:sp>
      <p:sp>
        <p:nvSpPr>
          <p:cNvPr id="441" name="TextShape 2"/>
          <p:cNvSpPr txBox="1"/>
          <p:nvPr/>
        </p:nvSpPr>
        <p:spPr>
          <a:xfrm>
            <a:off x="1097280" y="1656000"/>
            <a:ext cx="10058040" cy="5040000"/>
          </a:xfrm>
          <a:prstGeom prst="rect">
            <a:avLst/>
          </a:prstGeom>
          <a:noFill/>
          <a:ln>
            <a:noFill/>
          </a:ln>
        </p:spPr>
        <p:txBody>
          <a:bodyPr lIns="0" rIns="0">
            <a:noAutofit/>
          </a:bodyPr>
          <a:lstStyle/>
          <a:p>
            <a:pPr marL="343080" indent="-342720" algn="just">
              <a:lnSpc>
                <a:spcPct val="150000"/>
              </a:lnSpc>
              <a:spcBef>
                <a:spcPts val="1199"/>
              </a:spcBef>
              <a:spcAft>
                <a:spcPts val="201"/>
              </a:spcAft>
              <a:buClr>
                <a:srgbClr val="00A2FF"/>
              </a:buClr>
              <a:buFont typeface="Symbol"/>
              <a:buChar char=""/>
            </a:pPr>
            <a:r>
              <a:rPr lang="en-US" sz="1800" b="0" strike="noStrike" spc="-1">
                <a:solidFill>
                  <a:srgbClr val="000000"/>
                </a:solidFill>
                <a:latin typeface="Verdana"/>
                <a:ea typeface="Times New Roman"/>
              </a:rPr>
              <a:t>The main outcome of the project is a complete farming aid digital solution which can be accessible to the common farmer with a smartphone and network connection in distant villages.</a:t>
            </a:r>
            <a:endParaRPr lang="en-US" sz="1800" b="0" strike="noStrike" spc="-1">
              <a:solidFill>
                <a:srgbClr val="404040"/>
              </a:solidFill>
              <a:latin typeface="Verdana"/>
            </a:endParaRPr>
          </a:p>
          <a:p>
            <a:pPr marL="343080" indent="-342720" algn="just">
              <a:lnSpc>
                <a:spcPct val="150000"/>
              </a:lnSpc>
              <a:spcBef>
                <a:spcPts val="1199"/>
              </a:spcBef>
              <a:spcAft>
                <a:spcPts val="201"/>
              </a:spcAft>
              <a:buClr>
                <a:srgbClr val="00A2FF"/>
              </a:buClr>
              <a:buFont typeface="Symbol"/>
              <a:buChar char=""/>
            </a:pPr>
            <a:r>
              <a:rPr lang="en-US" sz="1800" b="0" strike="noStrike" spc="-1">
                <a:solidFill>
                  <a:srgbClr val="000000"/>
                </a:solidFill>
                <a:latin typeface="Verdana"/>
                <a:ea typeface="Times New Roman"/>
              </a:rPr>
              <a:t>The product will comprise of a hardware unit of microcontroller and sensors and camera, along with a mobile application (supported on Android and IOS) that can be installed on smartphone and will act as an interactive user interface for the farmer.</a:t>
            </a:r>
            <a:endParaRPr lang="en-US" sz="1800" b="0" strike="noStrike" spc="-1">
              <a:solidFill>
                <a:srgbClr val="404040"/>
              </a:solidFill>
              <a:latin typeface="Verdana"/>
            </a:endParaRPr>
          </a:p>
          <a:p>
            <a:pPr marL="343080" indent="-342720" algn="just">
              <a:lnSpc>
                <a:spcPct val="150000"/>
              </a:lnSpc>
              <a:spcBef>
                <a:spcPts val="1199"/>
              </a:spcBef>
              <a:spcAft>
                <a:spcPts val="201"/>
              </a:spcAft>
              <a:buClr>
                <a:srgbClr val="00A2FF"/>
              </a:buClr>
              <a:buFont typeface="Symbol"/>
              <a:buChar char=""/>
            </a:pPr>
            <a:r>
              <a:rPr lang="en-US" sz="1800" b="0" strike="noStrike" spc="-1">
                <a:solidFill>
                  <a:srgbClr val="000000"/>
                </a:solidFill>
                <a:latin typeface="Verdana"/>
                <a:ea typeface="Times New Roman"/>
              </a:rPr>
              <a:t>On the backend, the product is supported by ML models for trend prediction, and Computer Vision with Neural Networks for object detection, lastly the blockchain technology with immutable hashnodes storing MSP of crops, for ensuring economic safety of farmer in selling to buyers.</a:t>
            </a:r>
            <a:endParaRPr lang="en-US" sz="1800" b="0" strike="noStrike" spc="-1">
              <a:solidFill>
                <a:srgbClr val="404040"/>
              </a:solidFill>
              <a:latin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Light sales pitch presentation</Template>
  <TotalTime>209</TotalTime>
  <Words>1247</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12</vt:i4>
      </vt:variant>
    </vt:vector>
  </HeadingPairs>
  <TitlesOfParts>
    <vt:vector size="28" baseType="lpstr">
      <vt:lpstr>Arial</vt:lpstr>
      <vt:lpstr>Calibri</vt:lpstr>
      <vt:lpstr>Consolas</vt:lpstr>
      <vt:lpstr>Courier New</vt:lpstr>
      <vt:lpstr>Symbol</vt:lpstr>
      <vt:lpstr>Times New Roman</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FARMezy</dc:title>
  <dc:subject/>
  <dc:creator>SAJJAL TIWARI</dc:creator>
  <dc:description/>
  <cp:lastModifiedBy>Kulpreet Singh</cp:lastModifiedBy>
  <cp:revision>40</cp:revision>
  <dcterms:created xsi:type="dcterms:W3CDTF">2021-03-18T10:06:20Z</dcterms:created>
  <dcterms:modified xsi:type="dcterms:W3CDTF">2021-03-21T11:44:55Z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