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725800c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725800c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725800c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725800c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hope to accomplish with this experiment is to: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8f78e2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8f78e2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725800c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725800c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are two thumprints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725800c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725800c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 done was converting to Grayscale, binarizing it, and apply thinning to condense the image. Cross-correlation is applied and graphed to visualize it’s relationship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8f78e2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8f78e2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a8f78e2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a8f78e2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725800c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a725800c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1.jp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371875"/>
            <a:ext cx="76881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/>
              <a:t>Thumbprint </a:t>
            </a:r>
            <a:r>
              <a:rPr b="0" lang="en" sz="3200"/>
              <a:t>Matching</a:t>
            </a:r>
            <a:r>
              <a:rPr b="0" lang="en" sz="3200"/>
              <a:t> Experiment</a:t>
            </a:r>
            <a:endParaRPr b="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81852" y="4393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December 4</a:t>
            </a:r>
            <a:r>
              <a:rPr lang="en" sz="2000"/>
              <a:t>, 2019</a:t>
            </a:r>
            <a:endParaRPr sz="2000"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881850" y="1373475"/>
            <a:ext cx="76881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ECE595: Image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881850" y="3151587"/>
            <a:ext cx="76881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Juan Silva</a:t>
            </a:r>
            <a:br>
              <a:rPr b="0" lang="en" sz="2400"/>
            </a:br>
            <a:r>
              <a:rPr b="0" lang="en" sz="2400"/>
              <a:t>Christian Rodas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1344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932375"/>
            <a:ext cx="7688700" cy="3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Applying morphological concepts to preprocess images for experiments.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 matching using Cross </a:t>
            </a:r>
            <a:r>
              <a:rPr lang="en" sz="1800"/>
              <a:t>Correlation</a:t>
            </a:r>
            <a:r>
              <a:rPr lang="en" sz="1800"/>
              <a:t>, a type of descriptor for </a:t>
            </a:r>
            <a:r>
              <a:rPr lang="en" sz="1800"/>
              <a:t>characterizing</a:t>
            </a:r>
            <a:r>
              <a:rPr lang="en" sz="1800"/>
              <a:t> co-</a:t>
            </a:r>
            <a:r>
              <a:rPr lang="en" sz="1800"/>
              <a:t>occurrence</a:t>
            </a:r>
            <a:r>
              <a:rPr lang="en" sz="1800"/>
              <a:t> matrices.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Correlation is a convolution-type calculation that returns a matrix of peak values.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95150" y="612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Correlation of Two Images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25" y="1353225"/>
            <a:ext cx="8839202" cy="1246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450" y="2640525"/>
            <a:ext cx="2426349" cy="22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1244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Procedure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1780025"/>
            <a:ext cx="76887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Obtain two scanned thumbprint images for comparison.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Prepare the images via formatting and image processing.</a:t>
            </a:r>
            <a:br>
              <a:rPr lang="en" sz="1800"/>
            </a:br>
            <a:r>
              <a:rPr lang="en" sz="1800"/>
              <a:t>- The images must be the same size and in black &amp; white.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Three cases are applied for correlation:</a:t>
            </a:r>
            <a:br>
              <a:rPr lang="en" sz="1800"/>
            </a:br>
            <a:r>
              <a:rPr lang="en" sz="1800"/>
              <a:t>- Two identical images (autocorrelation).</a:t>
            </a:r>
            <a:br>
              <a:rPr lang="en" sz="1800"/>
            </a:br>
            <a:r>
              <a:rPr lang="en" sz="1800"/>
              <a:t>- Two different images (cross-correlation).</a:t>
            </a:r>
            <a:br>
              <a:rPr lang="en" sz="1800"/>
            </a:br>
            <a:r>
              <a:rPr lang="en" sz="1800"/>
              <a:t>- Two similar images (cross-correlation).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Interpret results.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089838" y="4494375"/>
            <a:ext cx="192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600"/>
              <a:t>260x340 Grayscale.</a:t>
            </a:r>
            <a:endParaRPr b="1" i="1" sz="16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338" y="2459650"/>
            <a:ext cx="1518225" cy="19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7650" y="583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 : Two Identical Images (1 to 1)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004000" y="3998075"/>
            <a:ext cx="51360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Auto-Correlation Expected</a:t>
            </a:r>
            <a:br>
              <a:rPr lang="en" sz="1600"/>
            </a:br>
            <a:r>
              <a:rPr lang="en" sz="1600"/>
              <a:t>Significant spike to indicate positive correlation.</a:t>
            </a:r>
            <a:br>
              <a:rPr lang="en" sz="1600"/>
            </a:br>
            <a:r>
              <a:rPr lang="en" sz="1600"/>
              <a:t>Serves as a control for this experiment.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925" y="1348350"/>
            <a:ext cx="3415250" cy="26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2650" y="1314425"/>
            <a:ext cx="2025000" cy="25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7650" y="583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 : Two Different Images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2004000" y="3998075"/>
            <a:ext cx="51360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Cross</a:t>
            </a:r>
            <a:r>
              <a:rPr lang="en" sz="1600" u="sng"/>
              <a:t>-Correlation Expected</a:t>
            </a:r>
            <a:br>
              <a:rPr lang="en" sz="1600"/>
            </a:br>
            <a:r>
              <a:rPr lang="en" sz="1600"/>
              <a:t>Lowest peaks because fingerprints are different.</a:t>
            </a:r>
            <a:br>
              <a:rPr lang="en" sz="1600"/>
            </a:br>
            <a:r>
              <a:rPr lang="en" sz="1600"/>
              <a:t>Negative correlation.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300" y="1372075"/>
            <a:ext cx="1906600" cy="25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050" y="1372075"/>
            <a:ext cx="1831875" cy="25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800" y="1332525"/>
            <a:ext cx="3173346" cy="26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7650" y="583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 : Two Similar Images (Not 1 to 1)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1515725" y="3998075"/>
            <a:ext cx="57951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Cross-Correlation Expected</a:t>
            </a:r>
            <a:br>
              <a:rPr lang="en" sz="1600"/>
            </a:br>
            <a:r>
              <a:rPr lang="en" sz="1600"/>
              <a:t>Larger peaks because fingerprints are somewhat </a:t>
            </a:r>
            <a:r>
              <a:rPr lang="en" sz="1600"/>
              <a:t>similar</a:t>
            </a:r>
            <a:r>
              <a:rPr lang="en" sz="1600"/>
              <a:t>.</a:t>
            </a:r>
            <a:br>
              <a:rPr lang="en" sz="1600"/>
            </a:br>
            <a:r>
              <a:rPr lang="en" sz="1600"/>
              <a:t>Positive correlation.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500" y="1334400"/>
            <a:ext cx="3346699" cy="26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728" y="1271150"/>
            <a:ext cx="1968754" cy="25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3033" y="1271150"/>
            <a:ext cx="1968754" cy="25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7650" y="1344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and Results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13700" y="1911800"/>
            <a:ext cx="76887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 of experiment provide insight as to how cross correlation can be used to model image matching.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observation that was recognized was the result in Case 3 showing that two possibly similar images will generate a higher correlation.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Quantizing this correlation such as using a correlation coefficient or p-values would be the optimal approach in determining correlation </a:t>
            </a:r>
            <a:r>
              <a:rPr lang="en" sz="1600"/>
              <a:t>accurately</a:t>
            </a:r>
            <a:r>
              <a:rPr lang="en" sz="1600"/>
              <a:t>.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