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67A"/>
    <a:srgbClr val="E3AC2C"/>
    <a:srgbClr val="C15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howGuide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9C5-6F85-8502-8625-1CB5D2A04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5BB57-F87C-7D43-983A-4EE44AD0D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58BF-110B-2F6C-769C-B869339C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3F93-F9F5-274F-A46F-314457CEAF7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62AB9-B415-5E8B-EE49-67633708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7C86-959A-B7E2-B07B-D2FF6E07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3A15-FF2D-BD4B-9FA7-AB7F3791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CFB5-8F5F-6AE9-76F5-6A940E35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7761D-C049-214D-065C-20D5E6DFC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A6538-5E6F-7920-22A6-7034FC79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3F93-F9F5-274F-A46F-314457CEAF7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44012-8B00-BDD5-88BA-8B9A3ECA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3984-94F5-B24B-CA8C-E2DC10A8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3A15-FF2D-BD4B-9FA7-AB7F3791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6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E27A3-4F6D-B376-8A3A-95EB8477B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EE68B-6FD0-A80D-17BA-922BEA138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03C6F-A619-90C9-1520-AE08D71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3F93-F9F5-274F-A46F-314457CEAF7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8498-3AC4-A8EE-5FC2-27CFD286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A11C-1071-0939-BC83-313C106E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3A15-FF2D-BD4B-9FA7-AB7F3791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2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1AAD-A945-957E-A968-720763F9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87CF-ACAF-3D96-9386-1163B753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C968-A5C0-02F3-C17A-A71DB303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3F93-F9F5-274F-A46F-314457CEAF7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3440-DE19-32AD-187D-7A6C6282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91BD-633D-E57C-75D1-F7648ECE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3A15-FF2D-BD4B-9FA7-AB7F3791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5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F27A-589C-9E5A-C758-0D738238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4139C-E212-5CEC-5366-A5F428D4E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AAC0B-B967-FBE1-ACD7-DC8D60DC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3F93-F9F5-274F-A46F-314457CEAF7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368D7-8913-129D-1B98-21446EC8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7CEE3-396E-03F4-32DA-3761AD38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3A15-FF2D-BD4B-9FA7-AB7F3791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F922-3927-C17D-F04C-EB4E552A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0F27-C0CD-A0EA-7A84-AD862D7F0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8F20E-DC3A-8481-C597-9A4B3B895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6AD3-C39A-FE77-72D9-4709ED0F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3F93-F9F5-274F-A46F-314457CEAF7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2DA84-E36C-5711-48E9-D5223015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1765E-8F41-E4AB-3F4A-31363E60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3A15-FF2D-BD4B-9FA7-AB7F3791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7096-79A8-4FC9-2B6A-845D7DBE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99BCB-6CA1-F232-146A-DCA21496B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98A9D-2920-DD8F-7D6A-46407243F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44A60-17F9-2888-C321-E6370D88A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2F2E9-9133-806D-F496-A4E72DE51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F41F6-4144-B788-54EE-6157376D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3F93-F9F5-274F-A46F-314457CEAF7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BEAE7-13D5-E6E7-760E-6BDD04A0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96DDE-B4D0-BC5E-D179-973150D0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3A15-FF2D-BD4B-9FA7-AB7F3791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8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726F-AE0F-B083-834B-915713E0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7CB23-68D5-EB65-9C87-6933AB12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3F93-F9F5-274F-A46F-314457CEAF7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E2139-8A98-845A-378F-7C8E0D64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235C3-E1B1-2011-53A9-0BBFDBA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3A15-FF2D-BD4B-9FA7-AB7F3791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3434D-3941-3B82-0CD8-4D0F176A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3F93-F9F5-274F-A46F-314457CEAF7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30310-E14C-7C51-9457-8BB30E3D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F37EB-5122-F6B7-930F-5CC19D6C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3A15-FF2D-BD4B-9FA7-AB7F3791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565A-5AC6-E70B-6C04-377955B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1257-8526-2690-E45E-1D186059F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F9636-2FC1-2F1B-DCDD-EE6A5951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A7992-25C8-401F-2F7A-24FCB955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3F93-F9F5-274F-A46F-314457CEAF7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18CE-55F7-D688-3BD7-EA164CF3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D9231-B987-EE1D-41C7-BD639D77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3A15-FF2D-BD4B-9FA7-AB7F3791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0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8615-D93E-1AD8-F28A-65037E44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494FD-2046-4254-632C-ECB3210C2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0D0DF-39ED-65FA-A3F3-BA487A8E1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57FF-ABA5-E004-D21F-C800A347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3F93-F9F5-274F-A46F-314457CEAF7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74FB-A777-98B8-2EE2-081238EF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052CB-805E-20ED-1537-86F3A23D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3A15-FF2D-BD4B-9FA7-AB7F3791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5B14A-D2F5-99CC-3EBD-093ADC96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E6702-88B8-8E85-D061-8897BEA5C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AE19-3739-2000-5A87-3759EF7D5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3F93-F9F5-274F-A46F-314457CEAF7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1577-127E-91F4-00BE-ED90CF490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20C2-296F-578D-ABB4-EEE3768F3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3A15-FF2D-BD4B-9FA7-AB7F3791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ED08B-CA3A-84ED-390F-A41BBC19B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71" r="35482"/>
          <a:stretch/>
        </p:blipFill>
        <p:spPr>
          <a:xfrm>
            <a:off x="-1" y="1869898"/>
            <a:ext cx="3477033" cy="304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20637-D19C-D7D3-966E-5F3328B8C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169" y="297975"/>
            <a:ext cx="7377831" cy="6262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219F73-5303-A1CF-E1C7-C85877C884F9}"/>
              </a:ext>
            </a:extLst>
          </p:cNvPr>
          <p:cNvSpPr txBox="1"/>
          <p:nvPr/>
        </p:nvSpPr>
        <p:spPr>
          <a:xfrm>
            <a:off x="3280136" y="2176011"/>
            <a:ext cx="111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1502C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B0BA0-5182-9EFD-7C8C-A6F7583A124A}"/>
              </a:ext>
            </a:extLst>
          </p:cNvPr>
          <p:cNvSpPr txBox="1"/>
          <p:nvPr/>
        </p:nvSpPr>
        <p:spPr>
          <a:xfrm>
            <a:off x="3280135" y="3198167"/>
            <a:ext cx="108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3AC2C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33F9E-97B4-88FD-DDCB-92031ABB94AB}"/>
              </a:ext>
            </a:extLst>
          </p:cNvPr>
          <p:cNvSpPr txBox="1"/>
          <p:nvPr/>
        </p:nvSpPr>
        <p:spPr>
          <a:xfrm>
            <a:off x="3280135" y="4220323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D967A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IDIOM</a:t>
            </a:r>
          </a:p>
        </p:txBody>
      </p:sp>
    </p:spTree>
    <p:extLst>
      <p:ext uri="{BB962C8B-B14F-4D97-AF65-F5344CB8AC3E}">
        <p14:creationId xmlns:p14="http://schemas.microsoft.com/office/powerpoint/2010/main" val="412385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CFFAA3-43B5-19BE-D1DB-CA878FB0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920750"/>
            <a:ext cx="52578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3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Robison, Barrie (brobison@uidaho.edu)</dc:creator>
  <cp:lastModifiedBy>Robison, Barrie (brobison@uidaho.edu)</cp:lastModifiedBy>
  <cp:revision>2</cp:revision>
  <dcterms:created xsi:type="dcterms:W3CDTF">2022-11-29T20:39:36Z</dcterms:created>
  <dcterms:modified xsi:type="dcterms:W3CDTF">2022-11-29T21:37:50Z</dcterms:modified>
</cp:coreProperties>
</file>