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9E6D-F33D-8948-BC3F-C8ACE8DDDD43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8045-BA62-C948-A6C3-F07C6566F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g3.1.pdf" descr="fig3.1.pdf">
            <a:extLst>
              <a:ext uri="{FF2B5EF4-FFF2-40B4-BE49-F238E27FC236}">
                <a16:creationId xmlns:a16="http://schemas.microsoft.com/office/drawing/2014/main" id="{7547F325-16BD-797E-DC65-05F44658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1" y="0"/>
            <a:ext cx="8397657" cy="67954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92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F021A6EC-87BF-2EDE-463A-EA201B878E2D}"/>
              </a:ext>
            </a:extLst>
          </p:cNvPr>
          <p:cNvGrpSpPr/>
          <p:nvPr/>
        </p:nvGrpSpPr>
        <p:grpSpPr>
          <a:xfrm>
            <a:off x="51371" y="287784"/>
            <a:ext cx="8825501" cy="5363003"/>
            <a:chOff x="0" y="215900"/>
            <a:chExt cx="11144823" cy="6565900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3C6FEB1A-39EB-672E-4EC4-3EF6BB17FCF0}"/>
                </a:ext>
              </a:extLst>
            </p:cNvPr>
            <p:cNvSpPr/>
            <p:nvPr/>
          </p:nvSpPr>
          <p:spPr>
            <a:xfrm>
              <a:off x="203200" y="215900"/>
              <a:ext cx="10934700" cy="65659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grpSp>
          <p:nvGrpSpPr>
            <p:cNvPr id="6" name="Group">
              <a:extLst>
                <a:ext uri="{FF2B5EF4-FFF2-40B4-BE49-F238E27FC236}">
                  <a16:creationId xmlns:a16="http://schemas.microsoft.com/office/drawing/2014/main" id="{A68977FB-F520-F75C-616C-19FCD4CA6DF2}"/>
                </a:ext>
              </a:extLst>
            </p:cNvPr>
            <p:cNvGrpSpPr/>
            <p:nvPr/>
          </p:nvGrpSpPr>
          <p:grpSpPr>
            <a:xfrm>
              <a:off x="-1" y="218904"/>
              <a:ext cx="11144825" cy="6231169"/>
              <a:chOff x="0" y="218904"/>
              <a:chExt cx="11144823" cy="6231168"/>
            </a:xfrm>
          </p:grpSpPr>
          <p:sp>
            <p:nvSpPr>
              <p:cNvPr id="7" name="Line">
                <a:extLst>
                  <a:ext uri="{FF2B5EF4-FFF2-40B4-BE49-F238E27FC236}">
                    <a16:creationId xmlns:a16="http://schemas.microsoft.com/office/drawing/2014/main" id="{6052BF77-9D9B-42A6-D2D9-24CD8551E118}"/>
                  </a:ext>
                </a:extLst>
              </p:cNvPr>
              <p:cNvSpPr/>
              <p:nvPr/>
            </p:nvSpPr>
            <p:spPr>
              <a:xfrm>
                <a:off x="3134582" y="1073874"/>
                <a:ext cx="2501966" cy="7341"/>
              </a:xfrm>
              <a:prstGeom prst="line">
                <a:avLst/>
              </a:prstGeom>
              <a:noFill/>
              <a:ln w="22225" cap="flat">
                <a:solidFill>
                  <a:srgbClr val="12977B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3429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" name="Image" descr="Image">
                <a:extLst>
                  <a:ext uri="{FF2B5EF4-FFF2-40B4-BE49-F238E27FC236}">
                    <a16:creationId xmlns:a16="http://schemas.microsoft.com/office/drawing/2014/main" id="{B53899E4-315E-FBC8-6FB9-42284DB8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5153" y="5132523"/>
                <a:ext cx="1103894" cy="10916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" name="fig3.7.pdf" descr="fig3.7.pdf">
                <a:extLst>
                  <a:ext uri="{FF2B5EF4-FFF2-40B4-BE49-F238E27FC236}">
                    <a16:creationId xmlns:a16="http://schemas.microsoft.com/office/drawing/2014/main" id="{64FC91FF-0B06-69C3-B120-F76AE6312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4527" r="63679" b="51620"/>
              <a:stretch>
                <a:fillRect/>
              </a:stretch>
            </p:blipFill>
            <p:spPr>
              <a:xfrm>
                <a:off x="190504" y="773280"/>
                <a:ext cx="2939009" cy="32773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" name="fig3.7.pdf" descr="fig3.7.pdf">
                <a:extLst>
                  <a:ext uri="{FF2B5EF4-FFF2-40B4-BE49-F238E27FC236}">
                    <a16:creationId xmlns:a16="http://schemas.microsoft.com/office/drawing/2014/main" id="{9E758319-3DF6-7D9A-3B46-15665A725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39306" t="4268" b="35191"/>
              <a:stretch>
                <a:fillRect/>
              </a:stretch>
            </p:blipFill>
            <p:spPr>
              <a:xfrm>
                <a:off x="6313610" y="773280"/>
                <a:ext cx="4820646" cy="4441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fig3.7.pdf" descr="fig3.7.pdf">
                <a:extLst>
                  <a:ext uri="{FF2B5EF4-FFF2-40B4-BE49-F238E27FC236}">
                    <a16:creationId xmlns:a16="http://schemas.microsoft.com/office/drawing/2014/main" id="{689035C9-8F69-F10C-5A69-AD722A2C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95107"/>
              <a:stretch>
                <a:fillRect/>
              </a:stretch>
            </p:blipFill>
            <p:spPr>
              <a:xfrm>
                <a:off x="209493" y="218904"/>
                <a:ext cx="10935331" cy="49415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2" name="Group">
                <a:extLst>
                  <a:ext uri="{FF2B5EF4-FFF2-40B4-BE49-F238E27FC236}">
                    <a16:creationId xmlns:a16="http://schemas.microsoft.com/office/drawing/2014/main" id="{66A7E16F-21FA-5CB4-1D9E-7296E6A35907}"/>
                  </a:ext>
                </a:extLst>
              </p:cNvPr>
              <p:cNvGrpSpPr/>
              <p:nvPr/>
            </p:nvGrpSpPr>
            <p:grpSpPr>
              <a:xfrm>
                <a:off x="0" y="4430444"/>
                <a:ext cx="2460954" cy="2019629"/>
                <a:chOff x="0" y="0"/>
                <a:chExt cx="2460953" cy="2019628"/>
              </a:xfrm>
            </p:grpSpPr>
            <p:sp>
              <p:nvSpPr>
                <p:cNvPr id="14" name="Rectangle">
                  <a:extLst>
                    <a:ext uri="{FF2B5EF4-FFF2-40B4-BE49-F238E27FC236}">
                      <a16:creationId xmlns:a16="http://schemas.microsoft.com/office/drawing/2014/main" id="{E8E74F22-57EF-ECEB-D0AA-B0EF3397F43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60954" cy="201962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8575" tIns="28575" rIns="28575" bIns="28575" numCol="1" anchor="t">
                  <a:noAutofit/>
                </a:bodyPr>
                <a:lstStyle/>
                <a:p>
                  <a:pPr>
                    <a:defRPr sz="3000">
                      <a:uFill>
                        <a:solidFill>
                          <a:srgbClr val="000000"/>
                        </a:solidFill>
                      </a:u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sz="2250"/>
                </a:p>
              </p:txBody>
            </p:sp>
            <p:pic>
              <p:nvPicPr>
                <p:cNvPr id="15" name="Image" descr="Image">
                  <a:extLst>
                    <a:ext uri="{FF2B5EF4-FFF2-40B4-BE49-F238E27FC236}">
                      <a16:creationId xmlns:a16="http://schemas.microsoft.com/office/drawing/2014/main" id="{04B22079-A7B6-6EA7-7CF3-F7790D4FEA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2409" y="68617"/>
                  <a:ext cx="1948818" cy="192727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3" name="fig3.7.pdf" descr="fig3.7.pdf">
                <a:extLst>
                  <a:ext uri="{FF2B5EF4-FFF2-40B4-BE49-F238E27FC236}">
                    <a16:creationId xmlns:a16="http://schemas.microsoft.com/office/drawing/2014/main" id="{3913EFF7-9B82-4920-077A-D89601EA8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46171" r="59430"/>
              <a:stretch>
                <a:fillRect/>
              </a:stretch>
            </p:blipFill>
            <p:spPr>
              <a:xfrm>
                <a:off x="2966928" y="936742"/>
                <a:ext cx="3474047" cy="42252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9106B4DC-F71F-DDAF-A26C-95695DD0921E}"/>
              </a:ext>
            </a:extLst>
          </p:cNvPr>
          <p:cNvGrpSpPr/>
          <p:nvPr/>
        </p:nvGrpSpPr>
        <p:grpSpPr>
          <a:xfrm>
            <a:off x="6212779" y="4113011"/>
            <a:ext cx="2543175" cy="2533650"/>
            <a:chOff x="0" y="0"/>
            <a:chExt cx="3390900" cy="3378200"/>
          </a:xfrm>
        </p:grpSpPr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5505D27E-936B-8EB7-4AC0-19417932E0F0}"/>
                </a:ext>
              </a:extLst>
            </p:cNvPr>
            <p:cNvSpPr/>
            <p:nvPr/>
          </p:nvSpPr>
          <p:spPr>
            <a:xfrm>
              <a:off x="0" y="0"/>
              <a:ext cx="3390900" cy="3378200"/>
            </a:xfrm>
            <a:prstGeom prst="rect">
              <a:avLst/>
            </a:prstGeom>
            <a:solidFill>
              <a:srgbClr val="FCCFA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18" name="Rectangle">
              <a:extLst>
                <a:ext uri="{FF2B5EF4-FFF2-40B4-BE49-F238E27FC236}">
                  <a16:creationId xmlns:a16="http://schemas.microsoft.com/office/drawing/2014/main" id="{3537E356-6310-4942-C188-C0FAC6088A37}"/>
                </a:ext>
              </a:extLst>
            </p:cNvPr>
            <p:cNvSpPr/>
            <p:nvPr/>
          </p:nvSpPr>
          <p:spPr>
            <a:xfrm>
              <a:off x="141382" y="482600"/>
              <a:ext cx="3098801" cy="2730500"/>
            </a:xfrm>
            <a:prstGeom prst="rect">
              <a:avLst/>
            </a:prstGeom>
            <a:solidFill>
              <a:srgbClr val="EFE5B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1ACB3152-5AA7-E453-3BBD-0B5977FCA327}"/>
                </a:ext>
              </a:extLst>
            </p:cNvPr>
            <p:cNvSpPr/>
            <p:nvPr/>
          </p:nvSpPr>
          <p:spPr>
            <a:xfrm>
              <a:off x="295296" y="1778000"/>
              <a:ext cx="2705101" cy="1193800"/>
            </a:xfrm>
            <a:prstGeom prst="rect">
              <a:avLst/>
            </a:prstGeom>
            <a:solidFill>
              <a:srgbClr val="B6E0C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09D60084-774C-D1B4-BAD7-672C9FD33EF1}"/>
                </a:ext>
              </a:extLst>
            </p:cNvPr>
            <p:cNvSpPr/>
            <p:nvPr/>
          </p:nvSpPr>
          <p:spPr>
            <a:xfrm>
              <a:off x="428099" y="2362200"/>
              <a:ext cx="1265712" cy="495300"/>
            </a:xfrm>
            <a:prstGeom prst="rect">
              <a:avLst/>
            </a:prstGeom>
            <a:solidFill>
              <a:srgbClr val="DBB0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1" name="algorithm">
              <a:extLst>
                <a:ext uri="{FF2B5EF4-FFF2-40B4-BE49-F238E27FC236}">
                  <a16:creationId xmlns:a16="http://schemas.microsoft.com/office/drawing/2014/main" id="{129E89F6-DCC3-4F9F-BC66-A164E72A9CCC}"/>
                </a:ext>
              </a:extLst>
            </p:cNvPr>
            <p:cNvSpPr txBox="1"/>
            <p:nvPr/>
          </p:nvSpPr>
          <p:spPr>
            <a:xfrm>
              <a:off x="440630" y="2400300"/>
              <a:ext cx="129077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algorithm</a:t>
              </a:r>
            </a:p>
          </p:txBody>
        </p:sp>
        <p:sp>
          <p:nvSpPr>
            <p:cNvPr id="22" name="idiom">
              <a:extLst>
                <a:ext uri="{FF2B5EF4-FFF2-40B4-BE49-F238E27FC236}">
                  <a16:creationId xmlns:a16="http://schemas.microsoft.com/office/drawing/2014/main" id="{3DF77413-AD62-BA49-1945-DC3FC9588502}"/>
                </a:ext>
              </a:extLst>
            </p:cNvPr>
            <p:cNvSpPr txBox="1"/>
            <p:nvPr/>
          </p:nvSpPr>
          <p:spPr>
            <a:xfrm>
              <a:off x="364766" y="1828800"/>
              <a:ext cx="129077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idiom</a:t>
              </a:r>
            </a:p>
          </p:txBody>
        </p:sp>
        <p:sp>
          <p:nvSpPr>
            <p:cNvPr id="23" name="abstraction">
              <a:extLst>
                <a:ext uri="{FF2B5EF4-FFF2-40B4-BE49-F238E27FC236}">
                  <a16:creationId xmlns:a16="http://schemas.microsoft.com/office/drawing/2014/main" id="{F7A7B7AD-D82D-A6BB-F891-EECCACA91272}"/>
                </a:ext>
              </a:extLst>
            </p:cNvPr>
            <p:cNvSpPr txBox="1"/>
            <p:nvPr/>
          </p:nvSpPr>
          <p:spPr>
            <a:xfrm>
              <a:off x="188985" y="533400"/>
              <a:ext cx="157900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abstraction</a:t>
              </a:r>
            </a:p>
          </p:txBody>
        </p:sp>
        <p:sp>
          <p:nvSpPr>
            <p:cNvPr id="24" name="domain">
              <a:extLst>
                <a:ext uri="{FF2B5EF4-FFF2-40B4-BE49-F238E27FC236}">
                  <a16:creationId xmlns:a16="http://schemas.microsoft.com/office/drawing/2014/main" id="{F18BA9CB-5A78-DC6E-6D02-4E19BAAFC510}"/>
                </a:ext>
              </a:extLst>
            </p:cNvPr>
            <p:cNvSpPr txBox="1"/>
            <p:nvPr/>
          </p:nvSpPr>
          <p:spPr>
            <a:xfrm>
              <a:off x="62994" y="50800"/>
              <a:ext cx="177951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domain</a:t>
              </a:r>
            </a:p>
          </p:txBody>
        </p:sp>
        <p:pic>
          <p:nvPicPr>
            <p:cNvPr id="25" name="Image" descr="Image">
              <a:extLst>
                <a:ext uri="{FF2B5EF4-FFF2-40B4-BE49-F238E27FC236}">
                  <a16:creationId xmlns:a16="http://schemas.microsoft.com/office/drawing/2014/main" id="{6CC36A97-4D9B-56AD-B8E0-0976E504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599" y="664970"/>
              <a:ext cx="1663701" cy="1653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7860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</TotalTime>
  <Words>4</Words>
  <Application>Microsoft Macintosh PowerPoint</Application>
  <PresentationFormat>Letter Paper (8.5x11 in)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Robison, Barrie (brobison@uidaho.edu)</dc:creator>
  <cp:lastModifiedBy>Robison, Barrie (brobison@uidaho.edu)</cp:lastModifiedBy>
  <cp:revision>2</cp:revision>
  <cp:lastPrinted>2023-02-07T20:10:03Z</cp:lastPrinted>
  <dcterms:created xsi:type="dcterms:W3CDTF">2023-01-31T19:43:21Z</dcterms:created>
  <dcterms:modified xsi:type="dcterms:W3CDTF">2023-02-07T20:15:13Z</dcterms:modified>
</cp:coreProperties>
</file>