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701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1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4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1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74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38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9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26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06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15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01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61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98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96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861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60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252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82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076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5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1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2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0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E6F48A5-39A3-1E8B-7279-DEDCD6D0E233}"/>
              </a:ext>
            </a:extLst>
          </p:cNvPr>
          <p:cNvSpPr txBox="1"/>
          <p:nvPr/>
        </p:nvSpPr>
        <p:spPr>
          <a:xfrm>
            <a:off x="8305800" y="5486400"/>
            <a:ext cx="312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Soban</a:t>
            </a:r>
            <a:r>
              <a:rPr lang="en-US" dirty="0" smtClean="0"/>
              <a:t> </a:t>
            </a:r>
            <a:r>
              <a:rPr lang="en-US" dirty="0" err="1" smtClean="0"/>
              <a:t>Shmai</a:t>
            </a:r>
            <a:endParaRPr lang="en-US" dirty="0" smtClean="0"/>
          </a:p>
          <a:p>
            <a:r>
              <a:rPr lang="en-IN" dirty="0" smtClean="0"/>
              <a:t>S23BDOCS1M01138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94DA70F-CE31-DBE2-2D45-7FC1905696DE}"/>
              </a:ext>
            </a:extLst>
          </p:cNvPr>
          <p:cNvSpPr txBox="1"/>
          <p:nvPr/>
        </p:nvSpPr>
        <p:spPr>
          <a:xfrm>
            <a:off x="2590800" y="2667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CAR RENTAL PORTAL</a:t>
            </a:r>
            <a:endParaRPr lang="en-IN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984" y="493682"/>
            <a:ext cx="6352032" cy="63520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388886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</a:t>
            </a:r>
            <a:r>
              <a:rPr sz="3600" spc="5" dirty="0"/>
              <a:t>N</a:t>
            </a:r>
            <a:r>
              <a:rPr sz="3600" dirty="0"/>
              <a:t>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895600"/>
            <a:ext cx="10278110" cy="218713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customers can view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cars, </a:t>
            </a:r>
            <a:r>
              <a:rPr sz="1800" spc="-10" dirty="0">
                <a:latin typeface="Times New Roman"/>
                <a:cs typeface="Times New Roman"/>
              </a:rPr>
              <a:t>register,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profiles,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book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cars</a:t>
            </a:r>
            <a:r>
              <a:rPr sz="1800" spc="-2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Nowadays,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people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trips</a:t>
            </a:r>
            <a:r>
              <a:rPr sz="18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car journey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any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 </a:t>
            </a:r>
            <a:r>
              <a:rPr sz="1800" spc="-5" dirty="0">
                <a:latin typeface="Times New Roman"/>
                <a:cs typeface="Times New Roman"/>
              </a:rPr>
              <a:t>family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friends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us </a:t>
            </a:r>
            <a:r>
              <a:rPr sz="1800" dirty="0">
                <a:latin typeface="Times New Roman"/>
                <a:cs typeface="Times New Roman"/>
              </a:rPr>
              <a:t>happiness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makes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dirty="0">
                <a:latin typeface="Times New Roman"/>
                <a:cs typeface="Times New Roman"/>
              </a:rPr>
              <a:t> feel comfortable.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advantages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are there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car rental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rather 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their </a:t>
            </a:r>
            <a:r>
              <a:rPr sz="1800" spc="-5" dirty="0">
                <a:latin typeface="Times New Roman"/>
                <a:cs typeface="Times New Roman"/>
              </a:rPr>
              <a:t>own</a:t>
            </a:r>
            <a:r>
              <a:rPr sz="1800" dirty="0">
                <a:latin typeface="Times New Roman"/>
                <a:cs typeface="Times New Roman"/>
              </a:rPr>
              <a:t> cars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</a:t>
            </a:r>
            <a:r>
              <a:rPr sz="1800" spc="-15" dirty="0">
                <a:latin typeface="Times New Roman"/>
                <a:cs typeface="Times New Roman"/>
              </a:rPr>
              <a:t>journey.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13231"/>
            <a:ext cx="526364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5" dirty="0">
                <a:solidFill>
                  <a:schemeClr val="tx1"/>
                </a:solidFill>
              </a:rPr>
              <a:t>U</a:t>
            </a:r>
            <a:r>
              <a:rPr dirty="0">
                <a:solidFill>
                  <a:schemeClr val="tx1"/>
                </a:solidFill>
              </a:rPr>
              <a:t>s</a:t>
            </a:r>
            <a:r>
              <a:rPr spc="-2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m</a:t>
            </a:r>
            <a:r>
              <a:rPr spc="-5" dirty="0">
                <a:solidFill>
                  <a:schemeClr val="tx1"/>
                </a:solidFill>
              </a:rPr>
              <a:t>o</a:t>
            </a:r>
            <a:r>
              <a:rPr spc="-35" dirty="0">
                <a:solidFill>
                  <a:schemeClr val="tx1"/>
                </a:solidFill>
              </a:rPr>
              <a:t>d</a:t>
            </a:r>
            <a:r>
              <a:rPr spc="-40" dirty="0">
                <a:solidFill>
                  <a:schemeClr val="tx1"/>
                </a:solidFill>
              </a:rPr>
              <a:t>u</a:t>
            </a:r>
            <a:r>
              <a:rPr dirty="0">
                <a:solidFill>
                  <a:schemeClr val="tx1"/>
                </a:solidFill>
              </a:rPr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1515" y="2362200"/>
            <a:ext cx="3001010" cy="219226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Booking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30" dirty="0">
                <a:latin typeface="Times New Roman"/>
                <a:cs typeface="Times New Roman"/>
              </a:rPr>
              <a:t>View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booking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history</a:t>
            </a: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pc="-45" dirty="0">
                <a:latin typeface="Times New Roman"/>
                <a:cs typeface="Times New Roman"/>
              </a:rPr>
              <a:t>Create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His/Her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profile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</a:t>
            </a:r>
            <a:r>
              <a:rPr lang="en-US" sz="2000" dirty="0">
                <a:latin typeface="Times New Roman"/>
                <a:cs typeface="Times New Roman"/>
              </a:rPr>
              <a:t>pdate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his/her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lang="en-US" sz="2000" dirty="0">
                <a:latin typeface="Times New Roman"/>
                <a:cs typeface="Times New Roman"/>
              </a:rPr>
              <a:t>rofile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Logout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2702" y="1150086"/>
            <a:ext cx="4756150" cy="468012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Admin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brands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Vehicle </a:t>
            </a:r>
            <a:r>
              <a:rPr sz="2000" dirty="0">
                <a:latin typeface="Times New Roman"/>
                <a:cs typeface="Times New Roman"/>
              </a:rPr>
              <a:t>Brands(Edit,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Delete)</a:t>
            </a: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Post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Vehicle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vehicle(Edit,Delete)</a:t>
            </a:r>
            <a:endParaRPr sz="2000" dirty="0">
              <a:latin typeface="Times New Roman"/>
              <a:cs typeface="Times New Roman"/>
            </a:endParaRPr>
          </a:p>
          <a:p>
            <a:pPr marL="354965" marR="136525" indent="-342900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Booking(Admin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confirm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Cancel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Booking)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Query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Admin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dmin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update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Admin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7380" y="1275969"/>
            <a:ext cx="4600575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3045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Admin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Dashboard(Admin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 of reg users, total booking, total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subscribers,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queries,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Password(admin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own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password)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380" y="3054857"/>
            <a:ext cx="1021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logo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783718B-A590-D3B8-9D22-576B54335754}"/>
              </a:ext>
            </a:extLst>
          </p:cNvPr>
          <p:cNvSpPr txBox="1"/>
          <p:nvPr/>
        </p:nvSpPr>
        <p:spPr>
          <a:xfrm>
            <a:off x="894378" y="545162"/>
            <a:ext cx="7868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5" dirty="0">
                <a:solidFill>
                  <a:schemeClr val="tx1"/>
                </a:solidFill>
              </a:rPr>
              <a:t>Admin</a:t>
            </a:r>
            <a:r>
              <a:rPr lang="en-IN" sz="3200" spc="-75" dirty="0">
                <a:solidFill>
                  <a:schemeClr val="tx1"/>
                </a:solidFill>
              </a:rPr>
              <a:t> </a:t>
            </a:r>
            <a:r>
              <a:rPr lang="en-IN" sz="3200" dirty="0">
                <a:solidFill>
                  <a:schemeClr val="tx1"/>
                </a:solidFill>
              </a:rPr>
              <a:t>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45488"/>
            <a:ext cx="752084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REQUIREMENT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468730"/>
            <a:ext cx="1956435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Language</a:t>
            </a:r>
            <a:r>
              <a:rPr lang="en-IN" sz="2000" spc="-9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Used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9274" y="4468729"/>
            <a:ext cx="1162050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PHP</a:t>
            </a:r>
          </a:p>
          <a:p>
            <a:pPr marL="53975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2326454"/>
            <a:ext cx="6972300" cy="22179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b="1" spc="-25" dirty="0">
                <a:latin typeface="Times New Roman"/>
                <a:cs typeface="Times New Roman"/>
              </a:rPr>
              <a:t>SOFTWARE</a:t>
            </a:r>
            <a:r>
              <a:rPr lang="en-US" sz="2000" b="1" spc="44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REQUIREMENTS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Operating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System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Windows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7,8,10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Linux</a:t>
            </a: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  <a:tab pos="2770505" algn="l"/>
              </a:tabLst>
            </a:pP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	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HTML,</a:t>
            </a:r>
            <a:r>
              <a:rPr lang="en-US" sz="2000" dirty="0">
                <a:latin typeface="Times New Roman"/>
                <a:cs typeface="Times New Roman"/>
              </a:rPr>
              <a:t>CSS,JSCRIPT</a:t>
            </a: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  <a:tab pos="2770505" algn="l"/>
              </a:tabLst>
            </a:pP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Google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Chrome</a:t>
            </a:r>
            <a:endParaRPr lang="en-IN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  <a:tab pos="172212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Software</a:t>
            </a:r>
            <a:r>
              <a:rPr lang="en-IN" sz="2000" spc="47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:	XAMPP</a:t>
            </a:r>
            <a:r>
              <a:rPr lang="en-IN" sz="2000" spc="-12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495985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</a:t>
            </a:r>
            <a:r>
              <a:rPr dirty="0"/>
              <a:t>d</a:t>
            </a:r>
            <a:r>
              <a:rPr spc="10" dirty="0"/>
              <a:t>v</a:t>
            </a:r>
            <a:r>
              <a:rPr dirty="0"/>
              <a:t>a</a:t>
            </a:r>
            <a:r>
              <a:rPr spc="5" dirty="0"/>
              <a:t>n</a:t>
            </a:r>
            <a:r>
              <a:rPr spc="-5" dirty="0"/>
              <a:t>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362200"/>
            <a:ext cx="8949055" cy="2616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fully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flexible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rental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administration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streamlining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4572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Times New Roman"/>
                <a:cs typeface="Times New Roman"/>
              </a:rPr>
              <a:t>standardizing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procedures.</a:t>
            </a: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lot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time,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labour.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office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4648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Disadvantage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77" y="2590800"/>
            <a:ext cx="10494645" cy="15010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 </a:t>
            </a:r>
            <a:r>
              <a:rPr sz="2000" spc="-10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acceptable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condition.</a:t>
            </a:r>
          </a:p>
          <a:p>
            <a:pPr marL="355600" marR="41910" indent="-343535">
              <a:lnSpc>
                <a:spcPct val="100000"/>
              </a:lnSpc>
              <a:spcBef>
                <a:spcPts val="10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As India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problems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rural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deficiency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yet</a:t>
            </a:r>
            <a:r>
              <a:rPr sz="2000" dirty="0">
                <a:latin typeface="Times New Roman"/>
                <a:cs typeface="Times New Roman"/>
              </a:rPr>
              <a:t> discovered.</a:t>
            </a: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Hackers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easily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achieve confidential data through fake online applications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4693"/>
            <a:ext cx="3962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F</a:t>
            </a:r>
            <a:r>
              <a:rPr spc="-5" dirty="0"/>
              <a:t>eature</a:t>
            </a:r>
            <a:r>
              <a:rPr spc="-45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-457200" y="2362200"/>
            <a:ext cx="10554574" cy="36365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204720" indent="-342900">
              <a:lnSpc>
                <a:spcPct val="100000"/>
              </a:lnSpc>
              <a:spcBef>
                <a:spcPts val="1095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spc="-5" dirty="0"/>
              <a:t>Automation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entire</a:t>
            </a:r>
            <a:r>
              <a:rPr spc="-20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spc="-5" dirty="0"/>
              <a:t>improves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efficiency</a:t>
            </a:r>
          </a:p>
          <a:p>
            <a:pPr marL="2204720" marR="525145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dirty="0"/>
              <a:t>It</a:t>
            </a:r>
            <a:r>
              <a:rPr spc="-5" dirty="0"/>
              <a:t> </a:t>
            </a:r>
            <a:r>
              <a:rPr dirty="0"/>
              <a:t>provides</a:t>
            </a:r>
            <a:r>
              <a:rPr spc="-4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friendly</a:t>
            </a:r>
            <a:r>
              <a:rPr spc="-40" dirty="0"/>
              <a:t> </a:t>
            </a:r>
            <a:r>
              <a:rPr dirty="0"/>
              <a:t>graphical</a:t>
            </a:r>
            <a:r>
              <a:rPr spc="-45" dirty="0"/>
              <a:t> </a:t>
            </a:r>
            <a:r>
              <a:rPr dirty="0"/>
              <a:t>user</a:t>
            </a:r>
            <a:r>
              <a:rPr spc="-15" dirty="0"/>
              <a:t> </a:t>
            </a:r>
            <a:r>
              <a:rPr dirty="0"/>
              <a:t>interface</a:t>
            </a:r>
            <a:r>
              <a:rPr spc="-30" dirty="0"/>
              <a:t> </a:t>
            </a:r>
            <a:r>
              <a:rPr dirty="0"/>
              <a:t>which</a:t>
            </a:r>
            <a:r>
              <a:rPr spc="-10" dirty="0"/>
              <a:t> </a:t>
            </a:r>
            <a:r>
              <a:rPr dirty="0"/>
              <a:t>proves</a:t>
            </a:r>
            <a:r>
              <a:rPr spc="-4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spc="-5" dirty="0"/>
              <a:t>better</a:t>
            </a:r>
            <a:r>
              <a:rPr spc="-15" dirty="0"/>
              <a:t> </a:t>
            </a:r>
            <a:r>
              <a:rPr dirty="0"/>
              <a:t>when </a:t>
            </a:r>
            <a:r>
              <a:rPr spc="-484" dirty="0"/>
              <a:t> </a:t>
            </a:r>
            <a:r>
              <a:rPr dirty="0"/>
              <a:t>compared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existing</a:t>
            </a:r>
            <a:r>
              <a:rPr spc="-35" dirty="0"/>
              <a:t> </a:t>
            </a:r>
            <a:r>
              <a:rPr spc="-5" dirty="0"/>
              <a:t>system.</a:t>
            </a:r>
          </a:p>
          <a:p>
            <a:pPr marL="220472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dirty="0"/>
              <a:t>It</a:t>
            </a:r>
            <a:r>
              <a:rPr spc="-5" dirty="0"/>
              <a:t> </a:t>
            </a:r>
            <a:r>
              <a:rPr dirty="0"/>
              <a:t>gives</a:t>
            </a:r>
            <a:r>
              <a:rPr spc="-30" dirty="0"/>
              <a:t> </a:t>
            </a:r>
            <a:r>
              <a:rPr dirty="0"/>
              <a:t>appropriate</a:t>
            </a:r>
            <a:r>
              <a:rPr spc="-40" dirty="0"/>
              <a:t> </a:t>
            </a:r>
            <a:r>
              <a:rPr spc="-5" dirty="0"/>
              <a:t>access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authorized</a:t>
            </a:r>
            <a:r>
              <a:rPr spc="-35" dirty="0"/>
              <a:t> </a:t>
            </a:r>
            <a:r>
              <a:rPr dirty="0"/>
              <a:t>users</a:t>
            </a:r>
            <a:r>
              <a:rPr spc="-15" dirty="0"/>
              <a:t> </a:t>
            </a:r>
            <a:r>
              <a:rPr dirty="0"/>
              <a:t>depending</a:t>
            </a:r>
            <a:r>
              <a:rPr spc="-3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their</a:t>
            </a:r>
            <a:r>
              <a:rPr spc="-30" dirty="0"/>
              <a:t> </a:t>
            </a:r>
            <a:r>
              <a:rPr spc="-5" dirty="0"/>
              <a:t>permissions.</a:t>
            </a:r>
          </a:p>
          <a:p>
            <a:pPr marL="220472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dirty="0"/>
              <a:t>It</a:t>
            </a:r>
            <a:r>
              <a:rPr spc="-10" dirty="0"/>
              <a:t> </a:t>
            </a:r>
            <a:r>
              <a:rPr spc="-5" dirty="0"/>
              <a:t>effectively</a:t>
            </a:r>
            <a:r>
              <a:rPr spc="-40" dirty="0"/>
              <a:t> </a:t>
            </a:r>
            <a:r>
              <a:rPr dirty="0"/>
              <a:t>overcomes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delay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communications.</a:t>
            </a:r>
          </a:p>
          <a:p>
            <a:pPr marL="220472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dirty="0"/>
              <a:t>Updating</a:t>
            </a:r>
            <a:r>
              <a:rPr spc="-40" dirty="0"/>
              <a:t> </a:t>
            </a:r>
            <a:r>
              <a:rPr dirty="0"/>
              <a:t>of </a:t>
            </a:r>
            <a:r>
              <a:rPr spc="-5" dirty="0"/>
              <a:t>information</a:t>
            </a:r>
            <a:r>
              <a:rPr spc="-35" dirty="0"/>
              <a:t> </a:t>
            </a:r>
            <a:r>
              <a:rPr spc="-5" dirty="0"/>
              <a:t>becomes</a:t>
            </a:r>
            <a:r>
              <a:rPr spc="-10" dirty="0"/>
              <a:t> </a:t>
            </a:r>
            <a:r>
              <a:rPr dirty="0"/>
              <a:t>so</a:t>
            </a:r>
            <a:r>
              <a:rPr spc="-10" dirty="0"/>
              <a:t> </a:t>
            </a:r>
            <a:r>
              <a:rPr spc="-15" dirty="0"/>
              <a:t>easier.</a:t>
            </a:r>
          </a:p>
          <a:p>
            <a:pPr marL="220472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dirty="0"/>
              <a:t>System</a:t>
            </a:r>
            <a:r>
              <a:rPr spc="-25" dirty="0"/>
              <a:t> </a:t>
            </a:r>
            <a:r>
              <a:rPr spc="-15" dirty="0"/>
              <a:t>security,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security</a:t>
            </a:r>
            <a:r>
              <a:rPr spc="-40" dirty="0"/>
              <a:t> </a:t>
            </a:r>
            <a:r>
              <a:rPr dirty="0"/>
              <a:t>and </a:t>
            </a:r>
            <a:r>
              <a:rPr spc="-5" dirty="0"/>
              <a:t>reliability</a:t>
            </a:r>
            <a:r>
              <a:rPr spc="-4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striking</a:t>
            </a:r>
            <a:r>
              <a:rPr spc="-40" dirty="0"/>
              <a:t> </a:t>
            </a:r>
            <a:r>
              <a:rPr dirty="0"/>
              <a:t>features.</a:t>
            </a:r>
          </a:p>
          <a:p>
            <a:pPr marL="2204720" indent="-34290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2204085" algn="l"/>
                <a:tab pos="2204720" algn="l"/>
              </a:tabLst>
            </a:pPr>
            <a:r>
              <a:rPr dirty="0"/>
              <a:t>The</a:t>
            </a:r>
            <a:r>
              <a:rPr spc="-5" dirty="0"/>
              <a:t> System</a:t>
            </a:r>
            <a:r>
              <a:rPr spc="-20" dirty="0"/>
              <a:t> </a:t>
            </a:r>
            <a:r>
              <a:rPr dirty="0"/>
              <a:t>has</a:t>
            </a:r>
            <a:r>
              <a:rPr spc="-5" dirty="0"/>
              <a:t> </a:t>
            </a:r>
            <a:r>
              <a:rPr dirty="0"/>
              <a:t>adequate</a:t>
            </a:r>
            <a:r>
              <a:rPr spc="-30" dirty="0"/>
              <a:t> </a:t>
            </a:r>
            <a:r>
              <a:rPr dirty="0"/>
              <a:t>scope</a:t>
            </a:r>
            <a:r>
              <a:rPr spc="-1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5" dirty="0"/>
              <a:t>modification</a:t>
            </a:r>
            <a:r>
              <a:rPr spc="-20" dirty="0"/>
              <a:t> </a:t>
            </a:r>
            <a:r>
              <a:rPr dirty="0"/>
              <a:t>in future</a:t>
            </a:r>
            <a:r>
              <a:rPr spc="-40" dirty="0"/>
              <a:t> </a:t>
            </a:r>
            <a:r>
              <a:rPr dirty="0"/>
              <a:t>if</a:t>
            </a:r>
            <a:r>
              <a:rPr spc="-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is </a:t>
            </a:r>
            <a:r>
              <a:rPr spc="-15" dirty="0"/>
              <a:t>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304800"/>
            <a:ext cx="10571998" cy="9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178671"/>
            <a:ext cx="10360025" cy="327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solution was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provide car Rental with an </a:t>
            </a:r>
            <a:r>
              <a:rPr sz="2000" spc="-5" dirty="0">
                <a:latin typeface="Times New Roman"/>
                <a:cs typeface="Times New Roman"/>
              </a:rPr>
              <a:t>user-friendly </a:t>
            </a:r>
            <a:r>
              <a:rPr sz="2000" dirty="0">
                <a:latin typeface="Times New Roman"/>
                <a:cs typeface="Times New Roman"/>
              </a:rPr>
              <a:t>web application that would </a:t>
            </a:r>
            <a:r>
              <a:rPr sz="2000" spc="-5" dirty="0">
                <a:latin typeface="Times New Roman"/>
                <a:cs typeface="Times New Roman"/>
              </a:rPr>
              <a:t>allow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desktops,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laptops,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devices,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tablets.</a:t>
            </a:r>
          </a:p>
          <a:p>
            <a:pPr marL="355600" marR="1828800" indent="-342900">
              <a:lnSpc>
                <a:spcPct val="100000"/>
              </a:lnSpc>
              <a:spcBef>
                <a:spcPts val="995"/>
              </a:spcBef>
              <a:buClr>
                <a:srgbClr val="FF0000"/>
              </a:buClr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stay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administrators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ability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change/add/remove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vehicles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site.</a:t>
            </a:r>
            <a:endParaRPr sz="2000" dirty="0">
              <a:latin typeface="Times New Roman"/>
              <a:cs typeface="Times New Roman"/>
            </a:endParaRPr>
          </a:p>
          <a:p>
            <a:pPr marL="355600" marR="70485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" dirty="0">
                <a:latin typeface="Times New Roman"/>
                <a:cs typeface="Times New Roman"/>
              </a:rPr>
              <a:t> 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rental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purchase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request.</a:t>
            </a:r>
          </a:p>
          <a:p>
            <a:pPr marL="414655" indent="-40259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employees.</a:t>
            </a:r>
            <a:endParaRPr sz="2000" dirty="0">
              <a:latin typeface="Times New Roman"/>
              <a:cs typeface="Times New Roman"/>
            </a:endParaRPr>
          </a:p>
          <a:p>
            <a:pPr marL="414655" indent="-402590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easy-to-use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allow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 access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635705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git@github.com:ProfessorShami</a:t>
            </a:r>
            <a:r>
              <a:rPr lang="en-US" dirty="0"/>
              <a:t>/CAR-</a:t>
            </a:r>
            <a:r>
              <a:rPr lang="en-US" dirty="0" err="1"/>
              <a:t>RENTAL.git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717546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https://github.com/ProfessorShami/CAR-RENTAL.git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27</TotalTime>
  <Words>452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Century Gothic</vt:lpstr>
      <vt:lpstr>Gabriola</vt:lpstr>
      <vt:lpstr>Times New Roman</vt:lpstr>
      <vt:lpstr>Wingdings</vt:lpstr>
      <vt:lpstr>Wingdings 2</vt:lpstr>
      <vt:lpstr>Wingdings 3</vt:lpstr>
      <vt:lpstr>Quotable</vt:lpstr>
      <vt:lpstr>Wisp</vt:lpstr>
      <vt:lpstr>PowerPoint Presentation</vt:lpstr>
      <vt:lpstr>INTRODUCTION</vt:lpstr>
      <vt:lpstr>User module</vt:lpstr>
      <vt:lpstr>PowerPoint Presentation</vt:lpstr>
      <vt:lpstr>REQUIREMENT SPECIFICATION</vt:lpstr>
      <vt:lpstr>Advantage</vt:lpstr>
      <vt:lpstr>Disadvantage</vt:lpstr>
      <vt:lpstr>Feature scope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Pranesh</dc:creator>
  <cp:lastModifiedBy>SobanShami</cp:lastModifiedBy>
  <cp:revision>5</cp:revision>
  <dcterms:created xsi:type="dcterms:W3CDTF">2023-06-06T06:17:04Z</dcterms:created>
  <dcterms:modified xsi:type="dcterms:W3CDTF">2024-05-27T15:02:12Z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2023-06-06T00:00:00Z</vt:filetime>
  </property>
</Properties>
</file>