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6962E-DCEF-087D-0ECA-403DA37D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3CFDC-3BF8-094A-D534-706A4E154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29968-E6F3-49D0-9E32-0BD35C22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55DD5-83EB-6B98-6D26-0087BFCA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CDEDD-1404-0968-0124-1E49A32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DC1DE-C455-A443-39D6-63C0263C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15F35C-E1AE-7399-BCE1-C6D411CE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8E370-F6BB-4E51-95B6-8ADA0FED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4C3C4-31E5-C89E-88EE-06EF661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2E259-2D72-5670-5680-EC4F5E43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873E1-B7A2-A91B-F4C2-848A59A64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196987-59FA-715C-037D-B24224E3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BAE25-7044-A5AA-8C13-508D17FF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3ADB4-2F73-126E-9A8A-8B0AAF40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38107-A729-2766-1A9F-A5B1260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4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DA49-B36F-3767-C92D-0D5F3EDE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682C0-4AE5-C976-CF2D-63E444BC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0FF92-DA55-8C0D-40F1-C86D51D4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0BB2E-DD21-1F9E-01DD-DB323803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738EE-1118-0211-AFDA-9C4CA0C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7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455F-5791-B403-DA7F-B68F3880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06D1CE-3EFA-6D5A-D487-E816E6A6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909B4-41B5-75AF-AC8F-36CDE2B5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A7D14-D77A-E866-BDAA-DE0189A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781EF-0ACE-DFA6-934E-2666FE2A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8FBBB-541C-DDD7-C939-AA99ADC1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A8BBC-17D4-8B5D-26E8-18A06F5F9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9CC5A-C615-CA18-2FBC-84043E56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7F9F0-B2A9-4DAE-AC54-95793C2F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57756-24DB-FC15-2465-DCC1A8A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5456F2-0FAE-3C7F-1A17-E7071C72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307EF-F3C3-7D6D-B969-1FBBC8EF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2C9D6-9609-C500-5166-CEDB696C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550E0-1BCC-D6D2-2703-73C95F3B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DA7D4E-53E6-8656-9E5E-3DFC21B3B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204FA-C4DD-BE11-68DC-959D19CD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EA7653-12DA-CC3C-4FD6-ECE4F7B9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ABBF9A-5DFB-845B-B000-9806C5C7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562C18-D862-AA40-D66F-424102B0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0C3E3-26D9-8E8C-F63E-1FD41361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559CEB-4D4D-BA39-B81D-FC7BA13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2F8711-9FBC-71E3-A1DF-B15ED92C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E08880-72D0-8C8F-C39B-1A3BC8A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5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8DD77D-32C3-AD3D-F0A7-F88F2EE6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221176-D23A-5971-B1D7-04FAE6E6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9F28C-9C56-8BC4-9D71-AB85776F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451D0-D272-3605-53A3-5C40B18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31CFB-E8F2-EAD4-C887-9259F0E8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E58000-A69B-90D5-D971-842CC9D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668D37-E508-31A3-DCED-FB7A1D14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9995F-BDA1-B071-78BC-7A16F055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8456BD-E670-6E2D-5FE2-D1AF7973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1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A12EF-65E6-0956-70BA-1420A9FB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C9EAEB-BEA6-BD86-E4E9-EA18D99E0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EE7EA6-3DB9-4F1C-1412-C4EB33E2D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056AF-A030-394E-5140-D3F3866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DF9524-177B-5713-9C3B-EC41EF8A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B33B07-1DDC-B259-67EB-45CCD73C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361709-20C5-4C12-973B-D02E3326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FCF1A-5658-A7BD-8CC6-D459DEDC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C9167-AA3A-A9C5-3B90-62C2F40E5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0E0E-4A7F-47D8-BDEA-5BB6557ED50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ABB4F-8E70-5BA1-C552-3AABB330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8185B-E944-017E-CF3C-72A7FF1B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26FD-8E3B-425A-A8CB-BF8E901E2E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1DA8C0B-7775-0BFE-8B6A-7D89051E0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914" r="-1" b="12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A78D69-5ED0-76C3-9D85-CA6B0FF91DA5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JOGO DO PING PONG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4A38B9-6612-BA3E-A736-1A01029F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654"/>
            <a:ext cx="12391697" cy="65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19CFA9-45CE-DD12-9D6A-D09D29A2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23EE0C-A4EB-5E3F-325A-442BB811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231228"/>
            <a:ext cx="11771586" cy="6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14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 bispo</dc:creator>
  <cp:lastModifiedBy>emanuel bispo</cp:lastModifiedBy>
  <cp:revision>2</cp:revision>
  <dcterms:created xsi:type="dcterms:W3CDTF">2023-06-13T15:48:12Z</dcterms:created>
  <dcterms:modified xsi:type="dcterms:W3CDTF">2023-06-13T15:53:13Z</dcterms:modified>
</cp:coreProperties>
</file>