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73" r:id="rId5"/>
    <p:sldId id="267" r:id="rId6"/>
    <p:sldId id="270" r:id="rId7"/>
    <p:sldId id="268" r:id="rId8"/>
    <p:sldId id="271" r:id="rId9"/>
    <p:sldId id="269" r:id="rId10"/>
    <p:sldId id="262" r:id="rId11"/>
    <p:sldId id="263" r:id="rId12"/>
    <p:sldId id="264" r:id="rId13"/>
    <p:sldId id="265" r:id="rId14"/>
    <p:sldId id="266" r:id="rId15"/>
    <p:sldId id="258" r:id="rId16"/>
    <p:sldId id="259" r:id="rId17"/>
    <p:sldId id="260" r:id="rId18"/>
    <p:sldId id="26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4660"/>
  </p:normalViewPr>
  <p:slideViewPr>
    <p:cSldViewPr>
      <p:cViewPr>
        <p:scale>
          <a:sx n="70" d="100"/>
          <a:sy n="70" d="100"/>
        </p:scale>
        <p:origin x="-1368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4C60EB-2ADF-42B9-8E27-50AE0E29E26B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A275A2B-4564-495E-8A58-6660B4A33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4C60EB-2ADF-42B9-8E27-50AE0E29E26B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275A2B-4564-495E-8A58-6660B4A33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4C60EB-2ADF-42B9-8E27-50AE0E29E26B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275A2B-4564-495E-8A58-6660B4A33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4C60EB-2ADF-42B9-8E27-50AE0E29E26B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275A2B-4564-495E-8A58-6660B4A331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4C60EB-2ADF-42B9-8E27-50AE0E29E26B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275A2B-4564-495E-8A58-6660B4A331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4C60EB-2ADF-42B9-8E27-50AE0E29E26B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275A2B-4564-495E-8A58-6660B4A331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4C60EB-2ADF-42B9-8E27-50AE0E29E26B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275A2B-4564-495E-8A58-6660B4A331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4C60EB-2ADF-42B9-8E27-50AE0E29E26B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275A2B-4564-495E-8A58-6660B4A331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4C60EB-2ADF-42B9-8E27-50AE0E29E26B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275A2B-4564-495E-8A58-6660B4A331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A4C60EB-2ADF-42B9-8E27-50AE0E29E26B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275A2B-4564-495E-8A58-6660B4A331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4C60EB-2ADF-42B9-8E27-50AE0E29E26B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A275A2B-4564-495E-8A58-6660B4A331F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A4C60EB-2ADF-42B9-8E27-50AE0E29E26B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A275A2B-4564-495E-8A58-6660B4A331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Muxes</a:t>
            </a:r>
            <a:r>
              <a:rPr lang="en-US" dirty="0" smtClean="0"/>
              <a:t>, Decoder, ROM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Matthew, Kendall, Martin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4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4495800" cy="3173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533400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from: http://www.vidyarthiplus.in/2012/01/digital-logic-circuitsencoder-and.html#.VOYas2OQUrY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81138"/>
            <a:ext cx="5867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8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 Test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9" y="1217901"/>
            <a:ext cx="6754091" cy="449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91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 Test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82" y="2286000"/>
            <a:ext cx="6612801" cy="237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8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Ouput</a:t>
            </a:r>
            <a:endParaRPr lang="en-U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2743200"/>
            <a:ext cx="6720336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64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489504"/>
            <a:ext cx="8229600" cy="2509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9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ROM.v</a:t>
            </a:r>
            <a:endParaRPr 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1"/>
            <a:ext cx="5943600" cy="405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3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 Test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81138"/>
            <a:ext cx="4876799" cy="476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69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337" y="1886484"/>
            <a:ext cx="6449326" cy="371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9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518" y="1481138"/>
            <a:ext cx="648096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1447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3962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7000" y="2362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472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7000" y="5638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43400" y="490906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43400" y="21775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273153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37454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62800" y="291619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30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MUX.v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52738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01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MUX.v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7" y="2286000"/>
            <a:ext cx="7201906" cy="262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96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Bit MUX Test</a:t>
            </a:r>
            <a:endParaRPr lang="en-US" dirty="0"/>
          </a:p>
        </p:txBody>
      </p:sp>
      <p:pic>
        <p:nvPicPr>
          <p:cNvPr id="1126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30" y="1481138"/>
            <a:ext cx="769574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59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Bit MUX Test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1670"/>
            <a:ext cx="8229600" cy="414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6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MUX Output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455491" cy="327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2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Bit MUX Test</a:t>
            </a:r>
            <a:endParaRPr lang="en-US" dirty="0"/>
          </a:p>
        </p:txBody>
      </p:sp>
      <p:pic>
        <p:nvPicPr>
          <p:cNvPr id="1741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81138"/>
            <a:ext cx="6248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7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MUX Output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455491" cy="327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21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148</TotalTime>
  <Words>59</Words>
  <Application>Microsoft Office PowerPoint</Application>
  <PresentationFormat>On-screen Show (4:3)</PresentationFormat>
  <Paragraphs>30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Muxes, Decoder, ROM</vt:lpstr>
      <vt:lpstr>MUX</vt:lpstr>
      <vt:lpstr>MUX.v</vt:lpstr>
      <vt:lpstr>MUX.v</vt:lpstr>
      <vt:lpstr>1 Bit MUX Test</vt:lpstr>
      <vt:lpstr>1 Bit MUX Test</vt:lpstr>
      <vt:lpstr>MUX Output</vt:lpstr>
      <vt:lpstr>3 Bit MUX Test</vt:lpstr>
      <vt:lpstr>MUX Output</vt:lpstr>
      <vt:lpstr>Decoder</vt:lpstr>
      <vt:lpstr>Decoder</vt:lpstr>
      <vt:lpstr>Decoder Test</vt:lpstr>
      <vt:lpstr>Decoder Test</vt:lpstr>
      <vt:lpstr>Ouput</vt:lpstr>
      <vt:lpstr>ROM</vt:lpstr>
      <vt:lpstr>ROM.v</vt:lpstr>
      <vt:lpstr>ROM Test</vt:lpstr>
      <vt:lpstr>Output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Muxes, Decoder, ROM</dc:title>
  <dc:creator>Matthew Timmons</dc:creator>
  <cp:lastModifiedBy>Matthew Timmons</cp:lastModifiedBy>
  <cp:revision>11</cp:revision>
  <dcterms:created xsi:type="dcterms:W3CDTF">2015-02-19T16:29:35Z</dcterms:created>
  <dcterms:modified xsi:type="dcterms:W3CDTF">2015-02-19T18:58:31Z</dcterms:modified>
</cp:coreProperties>
</file>