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7EF5-151B-9248-9B7F-B76F70F3FF39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889E-9179-0949-9130-2F8E2B88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ALU, Sign Extend &amp; 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Hall</a:t>
            </a:r>
          </a:p>
          <a:p>
            <a:r>
              <a:rPr lang="en-US" dirty="0" smtClean="0"/>
              <a:t>Trevor </a:t>
            </a:r>
            <a:r>
              <a:rPr lang="en-US" dirty="0" err="1" smtClean="0"/>
              <a:t>Yager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 descr="Screen Shot 2015-02-19 at 7.5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7" y="1417638"/>
            <a:ext cx="7901335" cy="49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Test Equality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2-19 at 7.55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296"/>
          <a:stretch/>
        </p:blipFill>
        <p:spPr>
          <a:xfrm>
            <a:off x="457200" y="840772"/>
            <a:ext cx="8229600" cy="5295900"/>
          </a:xfrm>
        </p:spPr>
      </p:pic>
    </p:spTree>
    <p:extLst>
      <p:ext uri="{BB962C8B-B14F-4D97-AF65-F5344CB8AC3E}">
        <p14:creationId xmlns:p14="http://schemas.microsoft.com/office/powerpoint/2010/main" val="177456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Extend 16 bit inputs to 32 bits</a:t>
            </a:r>
          </a:p>
          <a:p>
            <a:pPr lvl="1"/>
            <a:r>
              <a:rPr lang="en-US" smtClean="0"/>
              <a:t>Extends MSB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5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</a:t>
            </a:r>
            <a:endParaRPr lang="en-US" dirty="0"/>
          </a:p>
        </p:txBody>
      </p:sp>
      <p:pic>
        <p:nvPicPr>
          <p:cNvPr id="6" name="Picture 5" descr="Screen Shot 2015-02-19 at 8.1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8" y="2198557"/>
            <a:ext cx="7371150" cy="28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Add 32 bit inputs</a:t>
            </a:r>
          </a:p>
          <a:p>
            <a:pPr lvl="1"/>
            <a:r>
              <a:rPr lang="en-US" dirty="0" smtClean="0"/>
              <a:t>Ripple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1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</a:t>
            </a:r>
            <a:endParaRPr lang="en-US" dirty="0"/>
          </a:p>
        </p:txBody>
      </p:sp>
      <p:pic>
        <p:nvPicPr>
          <p:cNvPr id="4" name="Picture 3" descr="Screen Shot 2015-02-19 at 8.0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9" y="1638300"/>
            <a:ext cx="7912651" cy="42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19 at 8.1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6" y="494865"/>
            <a:ext cx="6273249" cy="57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ALU, Sign Extend &amp; Adder</vt:lpstr>
      <vt:lpstr>Overview</vt:lpstr>
      <vt:lpstr>ALU</vt:lpstr>
      <vt:lpstr>PowerPoint Presentation</vt:lpstr>
      <vt:lpstr>Sign Extend</vt:lpstr>
      <vt:lpstr>Sign Extend</vt:lpstr>
      <vt:lpstr>Full Bit Adder</vt:lpstr>
      <vt:lpstr>Ripple Carry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ALU, Sign Extend &amp; Adder</dc:title>
  <dc:creator>Tyler Hall</dc:creator>
  <cp:lastModifiedBy>Tyler Hall</cp:lastModifiedBy>
  <cp:revision>4</cp:revision>
  <dcterms:created xsi:type="dcterms:W3CDTF">2015-02-20T00:52:26Z</dcterms:created>
  <dcterms:modified xsi:type="dcterms:W3CDTF">2015-02-20T01:21:34Z</dcterms:modified>
</cp:coreProperties>
</file>