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46" autoAdjust="0"/>
  </p:normalViewPr>
  <p:slideViewPr>
    <p:cSldViewPr>
      <p:cViewPr>
        <p:scale>
          <a:sx n="86" d="100"/>
          <a:sy n="86" d="100"/>
        </p:scale>
        <p:origin x="115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9E1A-5653-4C4B-8FA0-145675C58D74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5C27-7DC7-4517-895A-5ED57CBB25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5C27-7DC7-4517-895A-5ED57CBB256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5C27-7DC7-4517-895A-5ED57CBB25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selling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5C27-7DC7-4517-895A-5ED57CBB25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5C27-7DC7-4517-895A-5ED57CBB25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5C27-7DC7-4517-895A-5ED57CBB25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upselling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5C27-7DC7-4517-895A-5ED57CBB256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133350"/>
            <a:ext cx="8696325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77375" cy="721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477375" cy="721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9645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29875" cy="761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the 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813"/>
            <a:ext cx="102393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3"/>
            <a:ext cx="102393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3"/>
            <a:ext cx="102393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942975"/>
            <a:ext cx="6972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813"/>
            <a:ext cx="102393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3"/>
            <a:ext cx="102393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3"/>
            <a:ext cx="102393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813"/>
            <a:ext cx="102393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06125" cy="721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06125" cy="721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525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204788"/>
            <a:ext cx="83915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38113"/>
            <a:ext cx="874395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8113"/>
            <a:ext cx="924877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16</Words>
  <Application>Microsoft Office PowerPoint</Application>
  <PresentationFormat>On-screen Show (4:3)</PresentationFormat>
  <Paragraphs>13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Without the categorical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Aziza Al Sawafi</dc:creator>
  <cp:lastModifiedBy>Aziza Sarhan Al Sawafi</cp:lastModifiedBy>
  <cp:revision>38</cp:revision>
  <dcterms:created xsi:type="dcterms:W3CDTF">2006-08-16T00:00:00Z</dcterms:created>
  <dcterms:modified xsi:type="dcterms:W3CDTF">2013-12-12T19:47:08Z</dcterms:modified>
</cp:coreProperties>
</file>