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2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BE16E-2259-457E-8796-DA13F5983697}" type="datetimeFigureOut">
              <a:rPr lang="zh-TW" altLang="en-US" smtClean="0"/>
              <a:pPr/>
              <a:t>2014/1/19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14B35-5BCD-4911-BDA3-14EB28D49D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91167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14B35-5BCD-4911-BDA3-14EB28D49D94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17931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4B0F-5A37-4992-A1E0-B69302BE6B17}" type="datetimeFigureOut">
              <a:rPr lang="zh-TW" altLang="en-US" smtClean="0"/>
              <a:pPr/>
              <a:t>2014/1/19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C9CF-F0BA-4E96-A9FC-5391432817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654937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4B0F-5A37-4992-A1E0-B69302BE6B17}" type="datetimeFigureOut">
              <a:rPr lang="zh-TW" altLang="en-US" smtClean="0"/>
              <a:pPr/>
              <a:t>2014/1/19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C9CF-F0BA-4E96-A9FC-5391432817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05718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4B0F-5A37-4992-A1E0-B69302BE6B17}" type="datetimeFigureOut">
              <a:rPr lang="zh-TW" altLang="en-US" smtClean="0"/>
              <a:pPr/>
              <a:t>2014/1/19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C9CF-F0BA-4E96-A9FC-5391432817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25610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4B0F-5A37-4992-A1E0-B69302BE6B17}" type="datetimeFigureOut">
              <a:rPr lang="zh-TW" altLang="en-US" smtClean="0"/>
              <a:pPr/>
              <a:t>2014/1/19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C9CF-F0BA-4E96-A9FC-5391432817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38208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4B0F-5A37-4992-A1E0-B69302BE6B17}" type="datetimeFigureOut">
              <a:rPr lang="zh-TW" altLang="en-US" smtClean="0"/>
              <a:pPr/>
              <a:t>2014/1/19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C9CF-F0BA-4E96-A9FC-5391432817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83377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4B0F-5A37-4992-A1E0-B69302BE6B17}" type="datetimeFigureOut">
              <a:rPr lang="zh-TW" altLang="en-US" smtClean="0"/>
              <a:pPr/>
              <a:t>2014/1/19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C9CF-F0BA-4E96-A9FC-5391432817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59884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4B0F-5A37-4992-A1E0-B69302BE6B17}" type="datetimeFigureOut">
              <a:rPr lang="zh-TW" altLang="en-US" smtClean="0"/>
              <a:pPr/>
              <a:t>2014/1/19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C9CF-F0BA-4E96-A9FC-5391432817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88305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4B0F-5A37-4992-A1E0-B69302BE6B17}" type="datetimeFigureOut">
              <a:rPr lang="zh-TW" altLang="en-US" smtClean="0"/>
              <a:pPr/>
              <a:t>2014/1/19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C9CF-F0BA-4E96-A9FC-5391432817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94319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4B0F-5A37-4992-A1E0-B69302BE6B17}" type="datetimeFigureOut">
              <a:rPr lang="zh-TW" altLang="en-US" smtClean="0"/>
              <a:pPr/>
              <a:t>2014/1/19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C9CF-F0BA-4E96-A9FC-5391432817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71586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4B0F-5A37-4992-A1E0-B69302BE6B17}" type="datetimeFigureOut">
              <a:rPr lang="zh-TW" altLang="en-US" smtClean="0"/>
              <a:pPr/>
              <a:t>2014/1/19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C9CF-F0BA-4E96-A9FC-5391432817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57898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4B0F-5A37-4992-A1E0-B69302BE6B17}" type="datetimeFigureOut">
              <a:rPr lang="zh-TW" altLang="en-US" smtClean="0"/>
              <a:pPr/>
              <a:t>2014/1/19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C9CF-F0BA-4E96-A9FC-5391432817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6790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B4B0F-5A37-4992-A1E0-B69302BE6B17}" type="datetimeFigureOut">
              <a:rPr lang="zh-TW" altLang="en-US" smtClean="0"/>
              <a:pPr/>
              <a:t>2014/1/19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4C9CF-F0BA-4E96-A9FC-5391432817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645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圖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5576" y="416399"/>
            <a:ext cx="7488832" cy="6382627"/>
          </a:xfrm>
          <a:prstGeom prst="rect">
            <a:avLst/>
          </a:prstGeom>
        </p:spPr>
      </p:pic>
      <p:sp>
        <p:nvSpPr>
          <p:cNvPr id="16" name="Freeform 15"/>
          <p:cNvSpPr/>
          <p:nvPr/>
        </p:nvSpPr>
        <p:spPr>
          <a:xfrm>
            <a:off x="4288971" y="980728"/>
            <a:ext cx="3307365" cy="5253158"/>
          </a:xfrm>
          <a:custGeom>
            <a:avLst/>
            <a:gdLst>
              <a:gd name="connsiteX0" fmla="*/ 471715 w 3379410"/>
              <a:gd name="connsiteY0" fmla="*/ 330200 h 5294086"/>
              <a:gd name="connsiteX1" fmla="*/ 1908629 w 3379410"/>
              <a:gd name="connsiteY1" fmla="*/ 39914 h 5294086"/>
              <a:gd name="connsiteX2" fmla="*/ 3156858 w 3379410"/>
              <a:gd name="connsiteY2" fmla="*/ 90714 h 5294086"/>
              <a:gd name="connsiteX3" fmla="*/ 3243943 w 3379410"/>
              <a:gd name="connsiteY3" fmla="*/ 475343 h 5294086"/>
              <a:gd name="connsiteX4" fmla="*/ 2474686 w 3379410"/>
              <a:gd name="connsiteY4" fmla="*/ 2311400 h 5294086"/>
              <a:gd name="connsiteX5" fmla="*/ 1436915 w 3379410"/>
              <a:gd name="connsiteY5" fmla="*/ 4132943 h 5294086"/>
              <a:gd name="connsiteX6" fmla="*/ 428172 w 3379410"/>
              <a:gd name="connsiteY6" fmla="*/ 4786086 h 5294086"/>
              <a:gd name="connsiteX7" fmla="*/ 0 w 3379410"/>
              <a:gd name="connsiteY7" fmla="*/ 5294086 h 529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79410" h="5294086">
                <a:moveTo>
                  <a:pt x="471715" y="330200"/>
                </a:moveTo>
                <a:cubicBezTo>
                  <a:pt x="966410" y="205014"/>
                  <a:pt x="1461105" y="79828"/>
                  <a:pt x="1908629" y="39914"/>
                </a:cubicBezTo>
                <a:cubicBezTo>
                  <a:pt x="2356153" y="0"/>
                  <a:pt x="2934306" y="18143"/>
                  <a:pt x="3156858" y="90714"/>
                </a:cubicBezTo>
                <a:cubicBezTo>
                  <a:pt x="3379410" y="163286"/>
                  <a:pt x="3357638" y="105229"/>
                  <a:pt x="3243943" y="475343"/>
                </a:cubicBezTo>
                <a:cubicBezTo>
                  <a:pt x="3130248" y="845457"/>
                  <a:pt x="2775857" y="1701800"/>
                  <a:pt x="2474686" y="2311400"/>
                </a:cubicBezTo>
                <a:cubicBezTo>
                  <a:pt x="2173515" y="2921000"/>
                  <a:pt x="1778001" y="3720495"/>
                  <a:pt x="1436915" y="4132943"/>
                </a:cubicBezTo>
                <a:cubicBezTo>
                  <a:pt x="1095829" y="4545391"/>
                  <a:pt x="667658" y="4592562"/>
                  <a:pt x="428172" y="4786086"/>
                </a:cubicBezTo>
                <a:cubicBezTo>
                  <a:pt x="188686" y="4979610"/>
                  <a:pt x="68943" y="5222724"/>
                  <a:pt x="0" y="5294086"/>
                </a:cubicBezTo>
              </a:path>
            </a:pathLst>
          </a:cu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335314" y="2242457"/>
            <a:ext cx="2757715" cy="4085772"/>
          </a:xfrm>
          <a:custGeom>
            <a:avLst/>
            <a:gdLst>
              <a:gd name="connsiteX0" fmla="*/ 2757715 w 2757715"/>
              <a:gd name="connsiteY0" fmla="*/ 4085772 h 4085772"/>
              <a:gd name="connsiteX1" fmla="*/ 2728686 w 2757715"/>
              <a:gd name="connsiteY1" fmla="*/ 4020457 h 4085772"/>
              <a:gd name="connsiteX2" fmla="*/ 2619829 w 2757715"/>
              <a:gd name="connsiteY2" fmla="*/ 3860800 h 4085772"/>
              <a:gd name="connsiteX3" fmla="*/ 1509486 w 2757715"/>
              <a:gd name="connsiteY3" fmla="*/ 2148114 h 4085772"/>
              <a:gd name="connsiteX4" fmla="*/ 1066800 w 2757715"/>
              <a:gd name="connsiteY4" fmla="*/ 1211943 h 4085772"/>
              <a:gd name="connsiteX5" fmla="*/ 0 w 2757715"/>
              <a:gd name="connsiteY5" fmla="*/ 0 h 408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7715" h="4085772">
                <a:moveTo>
                  <a:pt x="2757715" y="4085772"/>
                </a:moveTo>
                <a:cubicBezTo>
                  <a:pt x="2754691" y="4071862"/>
                  <a:pt x="2751667" y="4057952"/>
                  <a:pt x="2728686" y="4020457"/>
                </a:cubicBezTo>
                <a:cubicBezTo>
                  <a:pt x="2705705" y="3982962"/>
                  <a:pt x="2619829" y="3860800"/>
                  <a:pt x="2619829" y="3860800"/>
                </a:cubicBezTo>
                <a:cubicBezTo>
                  <a:pt x="2416629" y="3548743"/>
                  <a:pt x="1768324" y="2589590"/>
                  <a:pt x="1509486" y="2148114"/>
                </a:cubicBezTo>
                <a:cubicBezTo>
                  <a:pt x="1250648" y="1706638"/>
                  <a:pt x="1318381" y="1569962"/>
                  <a:pt x="1066800" y="1211943"/>
                </a:cubicBezTo>
                <a:cubicBezTo>
                  <a:pt x="815219" y="853924"/>
                  <a:pt x="170543" y="193524"/>
                  <a:pt x="0" y="0"/>
                </a:cubicBezTo>
              </a:path>
            </a:pathLst>
          </a:cu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378857" y="1328057"/>
            <a:ext cx="3316514" cy="820057"/>
          </a:xfrm>
          <a:custGeom>
            <a:avLst/>
            <a:gdLst>
              <a:gd name="connsiteX0" fmla="*/ 0 w 3316514"/>
              <a:gd name="connsiteY0" fmla="*/ 820057 h 820057"/>
              <a:gd name="connsiteX1" fmla="*/ 3316514 w 3316514"/>
              <a:gd name="connsiteY1" fmla="*/ 0 h 82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16514" h="820057">
                <a:moveTo>
                  <a:pt x="0" y="820057"/>
                </a:moveTo>
                <a:lnTo>
                  <a:pt x="3316514" y="0"/>
                </a:lnTo>
              </a:path>
            </a:pathLst>
          </a:cu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20765821">
            <a:off x="6473721" y="1143011"/>
            <a:ext cx="1014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ROUTE 1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20765821">
            <a:off x="2447987" y="1745257"/>
            <a:ext cx="1014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ROUTE 3</a:t>
            </a:r>
          </a:p>
        </p:txBody>
      </p:sp>
      <p:sp>
        <p:nvSpPr>
          <p:cNvPr id="21" name="TextBox 20"/>
          <p:cNvSpPr txBox="1"/>
          <p:nvPr/>
        </p:nvSpPr>
        <p:spPr>
          <a:xfrm rot="3533646">
            <a:off x="2708567" y="4422072"/>
            <a:ext cx="1014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ROUTE 2</a:t>
            </a:r>
          </a:p>
        </p:txBody>
      </p:sp>
    </p:spTree>
    <p:extLst>
      <p:ext uri="{BB962C8B-B14F-4D97-AF65-F5344CB8AC3E}">
        <p14:creationId xmlns:p14="http://schemas.microsoft.com/office/powerpoint/2010/main" xmlns="" val="429311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51"/>
            <a:ext cx="9144000" cy="685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022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846584" y="230064"/>
            <a:ext cx="7350050" cy="6151264"/>
            <a:chOff x="846584" y="230064"/>
            <a:chExt cx="7350050" cy="615126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0084" y="230064"/>
              <a:ext cx="4495800" cy="170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7770" y="5124028"/>
              <a:ext cx="2371725" cy="1257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544" y="5124028"/>
              <a:ext cx="2371725" cy="1257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5234" y="2584599"/>
              <a:ext cx="3581400" cy="1285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584" y="2605237"/>
              <a:ext cx="3581400" cy="1285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向右箭號 11"/>
            <p:cNvSpPr/>
            <p:nvPr/>
          </p:nvSpPr>
          <p:spPr>
            <a:xfrm rot="7954269">
              <a:off x="3218858" y="2139196"/>
              <a:ext cx="554447" cy="341833"/>
            </a:xfrm>
            <a:prstGeom prst="righ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向右箭號 19"/>
            <p:cNvSpPr/>
            <p:nvPr/>
          </p:nvSpPr>
          <p:spPr>
            <a:xfrm rot="2496800">
              <a:off x="5191611" y="2139194"/>
              <a:ext cx="554447" cy="341833"/>
            </a:xfrm>
            <a:prstGeom prst="righ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向下箭號 13"/>
            <p:cNvSpPr/>
            <p:nvPr/>
          </p:nvSpPr>
          <p:spPr>
            <a:xfrm>
              <a:off x="2339752" y="4149080"/>
              <a:ext cx="432048" cy="576064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向下箭號 22"/>
            <p:cNvSpPr/>
            <p:nvPr/>
          </p:nvSpPr>
          <p:spPr>
            <a:xfrm>
              <a:off x="6517406" y="4153892"/>
              <a:ext cx="432048" cy="576064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流程圖: 替代處理程序 15"/>
            <p:cNvSpPr/>
            <p:nvPr/>
          </p:nvSpPr>
          <p:spPr>
            <a:xfrm>
              <a:off x="2987824" y="3933056"/>
              <a:ext cx="3096344" cy="1080120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 Linear Regression Model to estimate fuel consumption in different driving condition.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652336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4534</TotalTime>
  <Words>20</Words>
  <Application>Microsoft Office PowerPoint</Application>
  <PresentationFormat>On-screen Show (4:3)</PresentationFormat>
  <Paragraphs>5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佈景主題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Yanwhun</dc:creator>
  <cp:lastModifiedBy>sdsouza</cp:lastModifiedBy>
  <cp:revision>242</cp:revision>
  <dcterms:created xsi:type="dcterms:W3CDTF">2013-12-02T12:14:30Z</dcterms:created>
  <dcterms:modified xsi:type="dcterms:W3CDTF">2014-01-22T10:05:53Z</dcterms:modified>
</cp:coreProperties>
</file>