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8000"/>
    <a:srgbClr val="33CC33"/>
    <a:srgbClr val="0066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1BC132-34DC-4466-8D7B-5D41E47D670C}" type="datetimeFigureOut">
              <a:rPr lang="pt-BR" smtClean="0"/>
              <a:pPr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B61DBB1-0C93-474D-BE68-19C40EF195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CONTRATO DIDÁTICO</a:t>
            </a:r>
            <a:endParaRPr lang="pt-BR" dirty="0"/>
          </a:p>
        </p:txBody>
      </p:sp>
      <p:pic>
        <p:nvPicPr>
          <p:cNvPr id="12290" name="Picture 2" descr="C:\Users\User\AppData\Local\Microsoft\Windows\Temporary Internet Files\Content.IE5\74PEJZBF\frases-de-boas-vindas-para-alunos-300x17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88843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11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AppData\Local\Microsoft\Windows\Temporary Internet Files\Content.IE5\KTJ8U1ML\IMG_299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2290"/>
            <a:ext cx="828092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8860" y="3571876"/>
            <a:ext cx="6429420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✨ </a:t>
            </a:r>
            <a:r>
              <a:rPr lang="pt-BR" b="1" dirty="0">
                <a:solidFill>
                  <a:srgbClr val="FF0066"/>
                </a:solidFill>
              </a:rPr>
              <a:t>N</a:t>
            </a:r>
            <a:r>
              <a:rPr lang="pt-BR" b="1" dirty="0" smtClean="0">
                <a:solidFill>
                  <a:srgbClr val="FF0066"/>
                </a:solidFill>
              </a:rPr>
              <a:t>as </a:t>
            </a:r>
            <a:r>
              <a:rPr lang="pt-BR" b="1" dirty="0">
                <a:solidFill>
                  <a:srgbClr val="FF0066"/>
                </a:solidFill>
              </a:rPr>
              <a:t>aulas desplugadas realizar as atividades propostas pelo </a:t>
            </a:r>
            <a:r>
              <a:rPr lang="pt-BR" b="1" dirty="0" smtClean="0">
                <a:solidFill>
                  <a:srgbClr val="FF0066"/>
                </a:solidFill>
              </a:rPr>
              <a:t>professor; 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41724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91683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</a:t>
            </a:r>
            <a:r>
              <a:rPr lang="pt-BR" dirty="0" smtClean="0"/>
              <a:t>Respeitar </a:t>
            </a:r>
            <a:r>
              <a:rPr lang="pt-BR" dirty="0"/>
              <a:t>seus colegas, seu parceiro de trabalho, seu </a:t>
            </a:r>
            <a:r>
              <a:rPr lang="pt-BR" dirty="0" smtClean="0"/>
              <a:t>professor;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10243" name="Picture 3" descr="C:\Users\User\AppData\Local\Microsoft\Windows\Temporary Internet Files\Content.IE5\LTZ4QAY7\logo_respeito_e_bom_e_eu_gosto_COLOR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5554687" cy="34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64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</a:t>
            </a:r>
            <a:r>
              <a:rPr lang="pt-BR" dirty="0" smtClean="0"/>
              <a:t>Ótimo </a:t>
            </a:r>
            <a:r>
              <a:rPr lang="pt-BR" dirty="0"/>
              <a:t>ano para </a:t>
            </a:r>
            <a:r>
              <a:rPr lang="pt-BR" dirty="0" smtClean="0"/>
              <a:t>todos!!!!!</a:t>
            </a:r>
            <a:br>
              <a:rPr lang="pt-BR" dirty="0" smtClean="0"/>
            </a:br>
            <a:r>
              <a:rPr lang="pt-BR" dirty="0" smtClean="0"/>
              <a:t>Professora </a:t>
            </a:r>
            <a:r>
              <a:rPr lang="pt-BR" dirty="0" smtClean="0"/>
              <a:t>Sandra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3581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852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Condutas para melhor aproveitamento das aulas de Pensamento Computacional:</a:t>
            </a:r>
          </a:p>
          <a:p>
            <a:pPr marL="68580" indent="0">
              <a:buNone/>
            </a:pPr>
            <a:endParaRPr lang="pt-BR" dirty="0"/>
          </a:p>
        </p:txBody>
      </p:sp>
      <p:pic>
        <p:nvPicPr>
          <p:cNvPr id="1026" name="Picture 2" descr="C:\Users\User\AppData\Local\Microsoft\Windows\Temporary Internet Files\Content.IE5\74PEJZBF\arrows-542913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058981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54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C</a:t>
            </a:r>
            <a:r>
              <a:rPr lang="pt-BR" dirty="0" smtClean="0"/>
              <a:t>uidar </a:t>
            </a:r>
            <a:r>
              <a:rPr lang="pt-BR" dirty="0"/>
              <a:t>dos equipamentos da sala de </a:t>
            </a:r>
            <a:r>
              <a:rPr lang="pt-BR" dirty="0" smtClean="0"/>
              <a:t>informática; </a:t>
            </a:r>
            <a:endParaRPr lang="pt-BR" dirty="0"/>
          </a:p>
        </p:txBody>
      </p:sp>
      <p:pic>
        <p:nvPicPr>
          <p:cNvPr id="2050" name="Picture 2" descr="C:\Users\User\AppData\Local\Microsoft\Windows\Temporary Internet Files\Content.IE5\74PEJZBF\pexels-photo-245480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18648"/>
            <a:ext cx="6625815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64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1328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</a:t>
            </a:r>
            <a:r>
              <a:rPr lang="pt-BR" dirty="0" smtClean="0"/>
              <a:t>Não </a:t>
            </a:r>
            <a:r>
              <a:rPr lang="pt-BR" dirty="0"/>
              <a:t>tirar o equipamento do </a:t>
            </a:r>
            <a:r>
              <a:rPr lang="pt-BR" dirty="0" smtClean="0"/>
              <a:t>lugar, nem comer ou beber;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 descr="C:\Users\User\AppData\Local\Microsoft\Windows\Temporary Internet Files\Content.IE5\74PEJZBF\forbidden-5469452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0928"/>
            <a:ext cx="3296542" cy="32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52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AppData\Local\Microsoft\Windows\Temporary Internet Files\Content.IE5\LTZ4QAY7\2013-02-04-09.14.15-300x22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8092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632" y="90872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✨ </a:t>
            </a:r>
            <a:r>
              <a:rPr lang="pt-BR" dirty="0" err="1">
                <a:solidFill>
                  <a:srgbClr val="FF0066"/>
                </a:solidFill>
              </a:rPr>
              <a:t>L</a:t>
            </a:r>
            <a:r>
              <a:rPr lang="pt-BR" dirty="0" err="1" smtClean="0">
                <a:solidFill>
                  <a:srgbClr val="FF0066"/>
                </a:solidFill>
              </a:rPr>
              <a:t>ogar</a:t>
            </a:r>
            <a:r>
              <a:rPr lang="pt-BR" dirty="0" smtClean="0">
                <a:solidFill>
                  <a:srgbClr val="FF0066"/>
                </a:solidFill>
              </a:rPr>
              <a:t> </a:t>
            </a:r>
            <a:r>
              <a:rPr lang="pt-BR" dirty="0">
                <a:solidFill>
                  <a:srgbClr val="FF0066"/>
                </a:solidFill>
              </a:rPr>
              <a:t>no </a:t>
            </a:r>
            <a:r>
              <a:rPr lang="pt-BR" dirty="0" err="1" smtClean="0">
                <a:solidFill>
                  <a:srgbClr val="FF0066"/>
                </a:solidFill>
              </a:rPr>
              <a:t>scratch</a:t>
            </a:r>
            <a:r>
              <a:rPr lang="pt-BR" dirty="0" smtClean="0">
                <a:solidFill>
                  <a:srgbClr val="FF0066"/>
                </a:solidFill>
              </a:rPr>
              <a:t> </a:t>
            </a:r>
            <a:r>
              <a:rPr lang="pt-BR" dirty="0">
                <a:solidFill>
                  <a:srgbClr val="FF0066"/>
                </a:solidFill>
              </a:rPr>
              <a:t>assim que chegar na </a:t>
            </a:r>
            <a:r>
              <a:rPr lang="pt-BR" dirty="0" smtClean="0">
                <a:solidFill>
                  <a:srgbClr val="FF0066"/>
                </a:solidFill>
              </a:rPr>
              <a:t>sala;</a:t>
            </a:r>
            <a:r>
              <a:rPr lang="pt-BR" dirty="0">
                <a:solidFill>
                  <a:srgbClr val="FF0066"/>
                </a:solidFill>
              </a:rPr>
              <a:t/>
            </a:r>
            <a:br>
              <a:rPr lang="pt-BR" dirty="0">
                <a:solidFill>
                  <a:srgbClr val="FF0066"/>
                </a:solidFill>
              </a:rPr>
            </a:br>
            <a:endParaRPr lang="pt-BR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431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0608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</a:t>
            </a:r>
            <a:r>
              <a:rPr lang="pt-BR" dirty="0" smtClean="0"/>
              <a:t>Manter </a:t>
            </a:r>
            <a:r>
              <a:rPr lang="pt-BR" dirty="0"/>
              <a:t>seu </a:t>
            </a:r>
            <a:r>
              <a:rPr lang="pt-BR" dirty="0" err="1"/>
              <a:t>login</a:t>
            </a:r>
            <a:r>
              <a:rPr lang="pt-BR" dirty="0"/>
              <a:t> e senha anotados ou </a:t>
            </a:r>
            <a:r>
              <a:rPr lang="pt-BR" dirty="0" smtClean="0"/>
              <a:t>memorizados;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123" name="Picture 3" descr="C:\Users\User\AppData\Local\Microsoft\Windows\Temporary Internet Files\Content.IE5\N1JCEBV4\Misc_Senha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24944"/>
            <a:ext cx="2578596" cy="2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34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27584" y="177281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Ficar atentos ao </a:t>
            </a:r>
            <a:r>
              <a:rPr lang="pt-BR" dirty="0" err="1"/>
              <a:t>classroom</a:t>
            </a:r>
            <a:r>
              <a:rPr lang="pt-BR" dirty="0"/>
              <a:t> para as orientações e </a:t>
            </a:r>
            <a:r>
              <a:rPr lang="pt-BR" dirty="0" smtClean="0"/>
              <a:t>informações;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149" name="Picture 5" descr="C:\Users\User\AppData\Local\Microsoft\Windows\Temporary Internet Files\Content.IE5\74PEJZBF\conjunto-produto-lucrando-com-salagdos-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716520" cy="29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09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77281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</a:t>
            </a:r>
            <a:r>
              <a:rPr lang="pt-BR" dirty="0" smtClean="0"/>
              <a:t>Realizar </a:t>
            </a:r>
            <a:r>
              <a:rPr lang="pt-BR" dirty="0"/>
              <a:t>todas as atividades durante as </a:t>
            </a:r>
            <a:r>
              <a:rPr lang="pt-BR" dirty="0" smtClean="0"/>
              <a:t>aulas;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7170" name="Picture 2" descr="C:\Users\User\AppData\Local\Microsoft\Windows\Temporary Internet Files\Content.IE5\74PEJZBF\IMG_216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439142" cy="307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06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User\AppData\Local\Microsoft\Windows\Temporary Internet Files\Content.IE5\KTJ8U1ML\desconectar-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560840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70080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✨ </a:t>
            </a:r>
            <a:r>
              <a:rPr lang="pt-BR" dirty="0" err="1"/>
              <a:t>D</a:t>
            </a:r>
            <a:r>
              <a:rPr lang="pt-BR" dirty="0" err="1" smtClean="0"/>
              <a:t>eslogar</a:t>
            </a:r>
            <a:r>
              <a:rPr lang="pt-BR" dirty="0" smtClean="0"/>
              <a:t> </a:t>
            </a:r>
            <a:r>
              <a:rPr lang="pt-BR" dirty="0"/>
              <a:t>sua conta ao finalizar a </a:t>
            </a:r>
            <a:r>
              <a:rPr lang="pt-BR" dirty="0" smtClean="0"/>
              <a:t>aula;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078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</TotalTime>
  <Words>113</Words>
  <Application>Microsoft Office PowerPoint</Application>
  <PresentationFormat>Apresentação na tela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Austin</vt:lpstr>
      <vt:lpstr>CONTRATO DIDÁTICO</vt:lpstr>
      <vt:lpstr>Slide 2</vt:lpstr>
      <vt:lpstr>✨ Cuidar dos equipamentos da sala de informática; </vt:lpstr>
      <vt:lpstr>✨ Não tirar o equipamento do lugar, nem comer ou beber; </vt:lpstr>
      <vt:lpstr>✨ Logar no scratch assim que chegar na sala; </vt:lpstr>
      <vt:lpstr>✨ Manter seu login e senha anotados ou memorizados; </vt:lpstr>
      <vt:lpstr>✨ Ficar atentos ao classroom para as orientações e informações;  </vt:lpstr>
      <vt:lpstr>✨ Realizar todas as atividades durante as aulas; </vt:lpstr>
      <vt:lpstr>✨ Deslogar sua conta ao finalizar a aula; </vt:lpstr>
      <vt:lpstr>✨ Nas aulas desplugadas realizar as atividades propostas pelo professor;  </vt:lpstr>
      <vt:lpstr>✨ Respeitar seus colegas, seu parceiro de trabalho, seu professor; </vt:lpstr>
      <vt:lpstr>✨ Ótimo ano para todos!!!!! Professora Sandra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 DIDÁTICO</dc:title>
  <dc:creator>User</dc:creator>
  <cp:lastModifiedBy>Usuário do Windows</cp:lastModifiedBy>
  <cp:revision>5</cp:revision>
  <dcterms:created xsi:type="dcterms:W3CDTF">2023-02-06T11:43:23Z</dcterms:created>
  <dcterms:modified xsi:type="dcterms:W3CDTF">2023-02-06T13:01:18Z</dcterms:modified>
</cp:coreProperties>
</file>