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ECE"/>
    <a:srgbClr val="212A31"/>
    <a:srgbClr val="EE0C0C"/>
    <a:srgbClr val="FED906"/>
    <a:srgbClr val="FFF19E"/>
    <a:srgbClr val="222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873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6E1C2C-FE0B-409C-A2CD-50EE60979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A9E0E65-8E1C-4B7A-B7CA-AEC5A3277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162B8F-48D7-489C-B031-B8F40F8F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F0B-7376-4441-B382-42F8D07461A7}" type="datetimeFigureOut">
              <a:rPr lang="hu-HU" smtClean="0"/>
              <a:t>2021.11.21.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CC94EF-68EB-4B0C-889B-52F46207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33CB8D-4903-479B-AD3A-851BD070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8B32-CB6F-43BB-9C27-3EA6E8C0B4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070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A01B2E-E2B0-4CD1-A8FB-69DECE26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1C2534D-1754-4BEA-BA79-911FA38E5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21AE17-766B-45BC-9E21-4679E794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F0B-7376-4441-B382-42F8D07461A7}" type="datetimeFigureOut">
              <a:rPr lang="hu-HU" smtClean="0"/>
              <a:t>2021.11.21.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48F36D-0B39-4B63-8F46-D71D2F0B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769BFA-92B9-483F-BC11-36202614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8B32-CB6F-43BB-9C27-3EA6E8C0B4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036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A92BB5B-A1EA-4F75-B4C6-D4B0A6580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6F7C2B2-6A49-4642-8C6C-682E30218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D1952F-F572-4C5B-B2B1-5257FC10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F0B-7376-4441-B382-42F8D07461A7}" type="datetimeFigureOut">
              <a:rPr lang="hu-HU" smtClean="0"/>
              <a:t>2021.11.21.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D79519-1A07-4C97-B36F-E0A71548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68B8E8-6D6C-406B-96D6-656B5374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8B32-CB6F-43BB-9C27-3EA6E8C0B4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05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0CDF24-2F1C-47FA-BBCA-33975811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18A9A8-98F7-40DC-B8E0-CD4AA17FD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F38C63-F2D0-4955-9215-352409F2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F0B-7376-4441-B382-42F8D07461A7}" type="datetimeFigureOut">
              <a:rPr lang="hu-HU" smtClean="0"/>
              <a:t>2021.11.21.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B24DAC-1AEA-41A7-8AA7-58721BE4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74CDE56-2ACB-4A03-9EDB-5BC92182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8B32-CB6F-43BB-9C27-3EA6E8C0B4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81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6C0B72-0FF1-42CF-8184-960275B0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3A66DF0-B0AB-43DD-957A-767959196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6BF501-AB67-481E-88C0-6778B793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F0B-7376-4441-B382-42F8D07461A7}" type="datetimeFigureOut">
              <a:rPr lang="hu-HU" smtClean="0"/>
              <a:t>2021.11.21.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40D92CC-54C1-4113-9953-A8A697B4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A59EE1-2F38-4381-BB57-EE25386D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8B32-CB6F-43BB-9C27-3EA6E8C0B4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294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46E27F-0E75-4508-A493-A560B044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E09669-1AD4-4A6D-894D-D8D05307C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32E2373-0D9A-492D-B65D-C23556D8A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A3D4518-DDFD-44D4-8AC2-B20F7A89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F0B-7376-4441-B382-42F8D07461A7}" type="datetimeFigureOut">
              <a:rPr lang="hu-HU" smtClean="0"/>
              <a:t>2021.11.21.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2DF1384-EEA7-455D-BA6A-B09DB0BC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FB28943-D954-4B22-9246-4BE9720B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8B32-CB6F-43BB-9C27-3EA6E8C0B4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201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44D67D-3CD9-42F8-9BC2-A61E5848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6646BA8-0DA0-4E04-9D0C-EFE038C61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2D24DBE-BF68-4F2A-B10D-B2A0396E7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408DEDE-7152-41CC-9F65-9CB381123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7B786DF-84EC-42C7-B490-2353ABC15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8F5397B-DD91-4C4D-AFE1-20C3B649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F0B-7376-4441-B382-42F8D07461A7}" type="datetimeFigureOut">
              <a:rPr lang="hu-HU" smtClean="0"/>
              <a:t>2021.11.21.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3A44124-4C32-4382-AF45-FF504825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183AC54-4ECF-4524-A38F-C6665306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8B32-CB6F-43BB-9C27-3EA6E8C0B4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076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AEAE79-EA7C-4FC7-8F83-8D29958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DF7A1E9-227A-4EDE-A796-CDD173D5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F0B-7376-4441-B382-42F8D07461A7}" type="datetimeFigureOut">
              <a:rPr lang="hu-HU" smtClean="0"/>
              <a:t>2021.11.21.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E03672B-9792-4D8B-967B-06542323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F19D515-51FD-433E-928E-DB816B87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8B32-CB6F-43BB-9C27-3EA6E8C0B4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14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FC58788-1F5A-4CE8-9D97-AC749717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F0B-7376-4441-B382-42F8D07461A7}" type="datetimeFigureOut">
              <a:rPr lang="hu-HU" smtClean="0"/>
              <a:t>2021.11.21.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64B2A1B-ACC4-4E1D-9022-8D3D55FC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AD25163-AF78-4DA4-AB19-7392CDFB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8B32-CB6F-43BB-9C27-3EA6E8C0B4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982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4FFE0A-0F1F-4FA7-9284-23BBE587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BACC1F-E357-460A-8362-57A0CAB9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E8518A4-BBA9-4EB0-A805-20E129E1C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68B8DD-FCB8-4604-8A62-0BDEBA6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F0B-7376-4441-B382-42F8D07461A7}" type="datetimeFigureOut">
              <a:rPr lang="hu-HU" smtClean="0"/>
              <a:t>2021.11.21.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51860E0-BD04-4480-86AA-C20EAB17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5EE1379-0DF8-467B-A9E3-3BC81E96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8B32-CB6F-43BB-9C27-3EA6E8C0B4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764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6EC45E-95CD-4B08-9009-A16B1957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844864C-6BB5-42C8-84D0-2378C1C7E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C46B045-D670-42A9-BEA0-8F8C327FA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34DAFE2-E76E-425A-A4F2-F54D613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F0B-7376-4441-B382-42F8D07461A7}" type="datetimeFigureOut">
              <a:rPr lang="hu-HU" smtClean="0"/>
              <a:t>2021.11.21.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0048300-7987-499D-8EAA-6407B2EC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60B5201-FB62-46B7-8730-A1BF1C98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8B32-CB6F-43BB-9C27-3EA6E8C0B4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093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C9E0652-3A0A-4234-A5A5-09BF1B82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0E76B70-EDEA-4603-AB40-2A04E2A8B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99D64FA-8C85-479E-B015-E4A99DA78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CF0B-7376-4441-B382-42F8D07461A7}" type="datetimeFigureOut">
              <a:rPr lang="hu-HU" smtClean="0"/>
              <a:t>2021.11.21.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8B9F7BA-5BDC-456A-B8AE-3B2345D22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59856C-3DA0-4917-BDBD-AD16528C0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8B32-CB6F-43BB-9C27-3EA6E8C0B4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38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EBB0FEB3-E07D-423D-B773-86E591A7C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2" y="361950"/>
            <a:ext cx="4458065" cy="5689600"/>
          </a:xfrm>
          <a:prstGeom prst="rect">
            <a:avLst/>
          </a:prstGeo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DC9A405E-2315-4EC3-A61A-2585C8741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7638" y="0"/>
            <a:ext cx="7200000" cy="6858000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hu-HU" sz="8000" cap="all" dirty="0">
                <a:solidFill>
                  <a:schemeClr val="bg1"/>
                </a:solidFill>
                <a:latin typeface="+mn-lt"/>
                <a:ea typeface="Times New Roman" panose="02020603050405020304" pitchFamily="18" charset="0"/>
              </a:rPr>
              <a:t>Anonymus </a:t>
            </a:r>
            <a:br>
              <a:rPr lang="hu-HU" sz="8000" cap="all" dirty="0">
                <a:solidFill>
                  <a:schemeClr val="bg1"/>
                </a:solidFill>
                <a:latin typeface="+mn-lt"/>
                <a:ea typeface="Times New Roman" panose="02020603050405020304" pitchFamily="18" charset="0"/>
              </a:rPr>
            </a:br>
            <a:r>
              <a:rPr lang="hu-HU" sz="8000" cap="all" dirty="0">
                <a:solidFill>
                  <a:schemeClr val="bg1"/>
                </a:solidFill>
                <a:latin typeface="+mn-lt"/>
                <a:ea typeface="Times New Roman" panose="02020603050405020304" pitchFamily="18" charset="0"/>
              </a:rPr>
              <a:t>Pontverseny</a:t>
            </a:r>
            <a:endParaRPr lang="hu-HU" sz="80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B869D261-4E81-4B35-82C6-B4DAC334F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58000"/>
            <a:ext cx="12191999" cy="900000"/>
          </a:xfrm>
          <a:solidFill>
            <a:srgbClr val="CECECE"/>
          </a:solidFill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sz="5000" b="1" i="1" dirty="0"/>
              <a:t>Legyél Te a 3. forduló bajnoka!</a:t>
            </a:r>
          </a:p>
        </p:txBody>
      </p:sp>
    </p:spTree>
    <p:extLst>
      <p:ext uri="{BB962C8B-B14F-4D97-AF65-F5344CB8AC3E}">
        <p14:creationId xmlns:p14="http://schemas.microsoft.com/office/powerpoint/2010/main" val="156365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0D308419-9AAF-45FB-BCBE-4F429B66A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404" y="3190990"/>
            <a:ext cx="7089371" cy="276592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Derítsd ki a képen látható szobor GPS-koordinátáját! </a:t>
            </a:r>
            <a:br>
              <a:rPr lang="hu-HU" sz="2000" dirty="0"/>
            </a:br>
            <a:r>
              <a:rPr lang="hu-HU" sz="2000" dirty="0"/>
              <a:t>Használd a tizedes fokokat tartalmazó formátumot!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Keress olyan szobrokat Magyarországon, amelyek közel ugyanazon hosszúsági körön fekszenek, mint ez a szobor! </a:t>
            </a:r>
            <a:br>
              <a:rPr lang="hu-HU" sz="2000" dirty="0"/>
            </a:br>
            <a:r>
              <a:rPr lang="hu-HU" sz="2000" dirty="0"/>
              <a:t>(4 tizedesjegy pontossággal számolj!)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Add meg a szobrok neveit és koordinátáit! Minden helyes megoldás 1 pontot ér.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Használd a </a:t>
            </a:r>
            <a:r>
              <a:rPr lang="hu-HU" sz="2000" dirty="0" err="1"/>
              <a:t>QR</a:t>
            </a:r>
            <a:r>
              <a:rPr lang="hu-HU" sz="2000" dirty="0"/>
              <a:t>-kódot az űrlap eléréséhez!</a:t>
            </a:r>
          </a:p>
        </p:txBody>
      </p:sp>
      <p:pic>
        <p:nvPicPr>
          <p:cNvPr id="15" name="Kép 14" descr="A képen fa, kültéri, épület, kő látható&#10;&#10;Automatikusan generált leírás">
            <a:extLst>
              <a:ext uri="{FF2B5EF4-FFF2-40B4-BE49-F238E27FC236}">
                <a16:creationId xmlns:a16="http://schemas.microsoft.com/office/drawing/2014/main" id="{CA5903A3-2DA6-4ADB-B45E-973EAEF3E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04" y="229101"/>
            <a:ext cx="4922929" cy="276914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7348B2D-A245-491B-89A7-D5E3CE19D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716" y="231946"/>
            <a:ext cx="2301704" cy="2301704"/>
          </a:xfrm>
          <a:prstGeom prst="rect">
            <a:avLst/>
          </a:prstGeom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B00B45C1-B079-4E4F-BCA2-55D3CDF14D33}"/>
              </a:ext>
            </a:extLst>
          </p:cNvPr>
          <p:cNvSpPr/>
          <p:nvPr/>
        </p:nvSpPr>
        <p:spPr>
          <a:xfrm>
            <a:off x="1" y="0"/>
            <a:ext cx="1606998" cy="6858000"/>
          </a:xfrm>
          <a:prstGeom prst="rect">
            <a:avLst/>
          </a:prstGeom>
          <a:solidFill>
            <a:srgbClr val="222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D4447183-D74C-413D-A876-5442CD2B7A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63" y="2482"/>
            <a:ext cx="3422324" cy="3419650"/>
          </a:xfrm>
          <a:prstGeom prst="rect">
            <a:avLst/>
          </a:prstGeom>
        </p:spPr>
      </p:pic>
      <p:sp>
        <p:nvSpPr>
          <p:cNvPr id="19" name="Szöveg helye 6">
            <a:extLst>
              <a:ext uri="{FF2B5EF4-FFF2-40B4-BE49-F238E27FC236}">
                <a16:creationId xmlns:a16="http://schemas.microsoft.com/office/drawing/2014/main" id="{9C74F893-091D-4797-934C-2A2540797B2A}"/>
              </a:ext>
            </a:extLst>
          </p:cNvPr>
          <p:cNvSpPr txBox="1">
            <a:spLocks/>
          </p:cNvSpPr>
          <p:nvPr/>
        </p:nvSpPr>
        <p:spPr>
          <a:xfrm>
            <a:off x="0" y="5958000"/>
            <a:ext cx="12191999" cy="900000"/>
          </a:xfrm>
          <a:prstGeom prst="rect">
            <a:avLst/>
          </a:prstGeom>
          <a:solidFill>
            <a:srgbClr val="CECECE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5000" b="1" i="1" dirty="0"/>
              <a:t>Heti feladvány</a:t>
            </a:r>
          </a:p>
        </p:txBody>
      </p:sp>
    </p:spTree>
    <p:extLst>
      <p:ext uri="{BB962C8B-B14F-4D97-AF65-F5344CB8AC3E}">
        <p14:creationId xmlns:p14="http://schemas.microsoft.com/office/powerpoint/2010/main" val="230286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DE1E6B2A-95B5-4FB3-BBA1-4748A7FB2547}"/>
              </a:ext>
            </a:extLst>
          </p:cNvPr>
          <p:cNvSpPr/>
          <p:nvPr/>
        </p:nvSpPr>
        <p:spPr>
          <a:xfrm>
            <a:off x="1" y="0"/>
            <a:ext cx="1606998" cy="6858000"/>
          </a:xfrm>
          <a:prstGeom prst="rect">
            <a:avLst/>
          </a:prstGeom>
          <a:solidFill>
            <a:srgbClr val="222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01A2C136-75E1-4CA7-BAD0-CE49D1379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63" y="2482"/>
            <a:ext cx="3422324" cy="3419650"/>
          </a:xfrm>
          <a:prstGeom prst="rect">
            <a:avLst/>
          </a:prstGeo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3ACF8F8A-DE38-4405-A350-04C86DB1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415" y="844651"/>
            <a:ext cx="4934262" cy="4207460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hu-HU" sz="2600" dirty="0"/>
              <a:t>Helyei Petra	11/B	36 pont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hu-HU" sz="2600" dirty="0"/>
              <a:t>Kovács Kristóf	10/C	34 pont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hu-HU" sz="2600" dirty="0"/>
              <a:t>Nagy Bianka	9/A	33 pont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hu-HU" sz="2600" dirty="0"/>
              <a:t>Molnár Tamás	12/A	32 pont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hu-HU" sz="2600" dirty="0"/>
              <a:t>Németh Réka	9/B	31 pont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hu-HU" sz="2600" dirty="0"/>
              <a:t>Fogarasi Gábor	10/B	30 pont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hu-HU" sz="2600" dirty="0"/>
              <a:t>Farkas Tímea	11/A	29 pont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hu-HU" sz="2600" dirty="0"/>
              <a:t>Aradi Fanni	10/A	28 pont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hu-HU" sz="2600" dirty="0"/>
              <a:t>Ligeti Vivien	11/C	27 pont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hu-HU" sz="2600" dirty="0"/>
              <a:t>Vasas Máté	12/B	26 pont</a:t>
            </a:r>
          </a:p>
        </p:txBody>
      </p:sp>
      <p:sp>
        <p:nvSpPr>
          <p:cNvPr id="15" name="Szöveg helye 6">
            <a:extLst>
              <a:ext uri="{FF2B5EF4-FFF2-40B4-BE49-F238E27FC236}">
                <a16:creationId xmlns:a16="http://schemas.microsoft.com/office/drawing/2014/main" id="{18DC4674-3011-4AD0-B12E-E88CA121214E}"/>
              </a:ext>
            </a:extLst>
          </p:cNvPr>
          <p:cNvSpPr txBox="1">
            <a:spLocks/>
          </p:cNvSpPr>
          <p:nvPr/>
        </p:nvSpPr>
        <p:spPr>
          <a:xfrm>
            <a:off x="0" y="5958000"/>
            <a:ext cx="12191999" cy="900000"/>
          </a:xfrm>
          <a:prstGeom prst="rect">
            <a:avLst/>
          </a:prstGeom>
          <a:solidFill>
            <a:srgbClr val="CECECE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5000" b="1" i="1" dirty="0"/>
              <a:t>A pontverseny állása</a:t>
            </a:r>
          </a:p>
        </p:txBody>
      </p:sp>
    </p:spTree>
    <p:extLst>
      <p:ext uri="{BB962C8B-B14F-4D97-AF65-F5344CB8AC3E}">
        <p14:creationId xmlns:p14="http://schemas.microsoft.com/office/powerpoint/2010/main" val="60672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Szélesvásznú</PresentationFormat>
  <Paragraphs>18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Anonymus  Pontverseny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2021-10-19T09:50:30Z</dcterms:created>
  <dcterms:modified xsi:type="dcterms:W3CDTF">2021-11-21T17:40:38Z</dcterms:modified>
</cp:coreProperties>
</file>