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53D"/>
    <a:srgbClr val="2E353C"/>
    <a:srgbClr val="2F3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78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6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80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4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8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1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05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6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0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259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61682-3235-479D-9D42-14EDAD529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Monster</a:t>
            </a:r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40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Scremble</a:t>
            </a:r>
            <a:endParaRPr lang="ko-KR" altLang="en-US" sz="4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860758-E93D-487D-8205-3E4EAD59A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하루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캔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김웅섭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최아리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67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2D64AD-22B1-4B32-8717-F6C74E5DF243}"/>
              </a:ext>
            </a:extLst>
          </p:cNvPr>
          <p:cNvSpPr/>
          <p:nvPr/>
        </p:nvSpPr>
        <p:spPr>
          <a:xfrm>
            <a:off x="1057275" y="0"/>
            <a:ext cx="10248900" cy="6858000"/>
          </a:xfrm>
          <a:prstGeom prst="rect">
            <a:avLst/>
          </a:prstGeom>
          <a:solidFill>
            <a:srgbClr val="2D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4A97A-6F20-40B3-86B9-2D33ED4B0A95}"/>
              </a:ext>
            </a:extLst>
          </p:cNvPr>
          <p:cNvSpPr txBox="1"/>
          <p:nvPr/>
        </p:nvSpPr>
        <p:spPr>
          <a:xfrm>
            <a:off x="1243542" y="228601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70750-4698-4294-8BAC-9C5B6A7B0E68}"/>
              </a:ext>
            </a:extLst>
          </p:cNvPr>
          <p:cNvSpPr txBox="1"/>
          <p:nvPr/>
        </p:nvSpPr>
        <p:spPr>
          <a:xfrm>
            <a:off x="1243542" y="1120677"/>
            <a:ext cx="4479111" cy="3309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작업자 소개</a:t>
            </a:r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레퍼런스 게임</a:t>
            </a:r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기간과 사연</a:t>
            </a:r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시연</a:t>
            </a:r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E779BB-760E-4CFF-BC61-1DBBA783865D}"/>
              </a:ext>
            </a:extLst>
          </p:cNvPr>
          <p:cNvSpPr/>
          <p:nvPr/>
        </p:nvSpPr>
        <p:spPr>
          <a:xfrm>
            <a:off x="1091142" y="-1"/>
            <a:ext cx="45719" cy="467677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1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EF1E4-1BA9-4144-9FFB-73F95643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/>
              <a:t>작업자 소개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09EA1E-5424-4605-A87E-3CAE92DE1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912" y="2057400"/>
            <a:ext cx="2743200" cy="2743200"/>
          </a:xfrm>
          <a:prstGeom prst="ellips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F454CA-9071-4BD5-A240-39D2645760DC}"/>
              </a:ext>
            </a:extLst>
          </p:cNvPr>
          <p:cNvSpPr txBox="1"/>
          <p:nvPr/>
        </p:nvSpPr>
        <p:spPr>
          <a:xfrm>
            <a:off x="3074581" y="4987391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김웅섭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59ED1-9FB5-41E0-B41E-9135A763E8EA}"/>
              </a:ext>
            </a:extLst>
          </p:cNvPr>
          <p:cNvSpPr txBox="1"/>
          <p:nvPr/>
        </p:nvSpPr>
        <p:spPr>
          <a:xfrm>
            <a:off x="2055095" y="5534781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왜 내가 그림 그리고 있지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?????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870513-4A61-486B-A22C-51853F57E7E5}"/>
              </a:ext>
            </a:extLst>
          </p:cNvPr>
          <p:cNvSpPr txBox="1"/>
          <p:nvPr/>
        </p:nvSpPr>
        <p:spPr>
          <a:xfrm>
            <a:off x="7980752" y="4987390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최아리</a:t>
            </a:r>
            <a:endParaRPr lang="ko-KR" altLang="en-US" sz="2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D56CB60-C3D3-4C3C-9A07-EE1DE3B9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72" y="1885285"/>
            <a:ext cx="2989219" cy="29748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A7D177-446E-4690-8BBA-0D9A86B35594}"/>
              </a:ext>
            </a:extLst>
          </p:cNvPr>
          <p:cNvSpPr txBox="1"/>
          <p:nvPr/>
        </p:nvSpPr>
        <p:spPr>
          <a:xfrm>
            <a:off x="7720264" y="552017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원인입니다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&gt;&lt;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60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8B495-074A-458F-A4CF-178F2A54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레퍼런스 게임</a:t>
            </a:r>
          </a:p>
        </p:txBody>
      </p:sp>
      <p:pic>
        <p:nvPicPr>
          <p:cNvPr id="1026" name="Picture 2" descr="뱀파이어 서바이벌 무기 조합! 꼭 알아두세요 : 네이버 포스트">
            <a:extLst>
              <a:ext uri="{FF2B5EF4-FFF2-40B4-BE49-F238E27FC236}">
                <a16:creationId xmlns:a16="http://schemas.microsoft.com/office/drawing/2014/main" id="{1D2DB47F-4385-4825-B5A3-C07F4C962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86" y="2524124"/>
            <a:ext cx="4883022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B4AC19-6D4E-4BA0-8518-992C2CDE9DAD}"/>
              </a:ext>
            </a:extLst>
          </p:cNvPr>
          <p:cNvSpPr txBox="1"/>
          <p:nvPr/>
        </p:nvSpPr>
        <p:spPr>
          <a:xfrm>
            <a:off x="2440911" y="5476875"/>
            <a:ext cx="20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Vampire survival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028" name="Picture 4" descr="Brotato on Steam">
            <a:extLst>
              <a:ext uri="{FF2B5EF4-FFF2-40B4-BE49-F238E27FC236}">
                <a16:creationId xmlns:a16="http://schemas.microsoft.com/office/drawing/2014/main" id="{4F1993C6-4E0F-4B52-971B-12BF73825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3" y="2524125"/>
            <a:ext cx="5063067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A7FD98-05D5-4124-876E-3EBE9DAFACAB}"/>
              </a:ext>
            </a:extLst>
          </p:cNvPr>
          <p:cNvSpPr txBox="1"/>
          <p:nvPr/>
        </p:nvSpPr>
        <p:spPr>
          <a:xfrm>
            <a:off x="8211890" y="5476875"/>
            <a:ext cx="100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Brotato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1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BBB53-449D-4CB8-9259-E5F29A21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기간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E9A762-5DFE-4BF0-B0B7-CC1208FFE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033" y="1885285"/>
            <a:ext cx="5490793" cy="4363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947608-C386-4912-940E-B41AF1926408}"/>
              </a:ext>
            </a:extLst>
          </p:cNvPr>
          <p:cNvSpPr txBox="1"/>
          <p:nvPr/>
        </p:nvSpPr>
        <p:spPr>
          <a:xfrm>
            <a:off x="8267700" y="2408731"/>
            <a:ext cx="269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7/10 ~ 7 /19 (9</a:t>
            </a:r>
            <a:r>
              <a:rPr lang="ko-KR" altLang="en-US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일</a:t>
            </a:r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2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36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BBB53-449D-4CB8-9259-E5F29A21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중</a:t>
            </a:r>
            <a:r>
              <a:rPr lang="en-US" altLang="ko-KR" b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b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사연</a:t>
            </a:r>
            <a:endParaRPr lang="ko-KR" altLang="en-US" b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881751-04D7-4533-824F-772E7C4E9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60" y="1657351"/>
            <a:ext cx="4440100" cy="24784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8D4E25-30DE-46F4-8FC4-C7A8E7802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742" y="3632005"/>
            <a:ext cx="4829242" cy="268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8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7CBBC-8A33-4A4A-9191-991FC109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중 사연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D31BF79-852C-4A8D-8192-4D5FB18AE5ED}"/>
              </a:ext>
            </a:extLst>
          </p:cNvPr>
          <p:cNvSpPr txBox="1">
            <a:spLocks/>
          </p:cNvSpPr>
          <p:nvPr/>
        </p:nvSpPr>
        <p:spPr>
          <a:xfrm>
            <a:off x="2116833" y="5879301"/>
            <a:ext cx="7958331" cy="896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오전 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2:08</a:t>
            </a:r>
          </a:p>
          <a:p>
            <a:pPr algn="ctr"/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살려주세요 내가 이걸 </a:t>
            </a:r>
            <a:r>
              <a:rPr lang="ko-KR" altLang="en-US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왜그려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자고싶다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21D837-8D67-49CE-A282-B65A1447C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98" y="1818173"/>
            <a:ext cx="4601743" cy="38982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7B7491-9905-4879-9B2F-B549D6B4D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762" y="1563077"/>
            <a:ext cx="6202585" cy="373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0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7CBBC-8A33-4A4A-9191-991FC109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</a:t>
            </a:r>
            <a:r>
              <a:rPr lang="ko-KR" altLang="en-US" b="1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중사연</a:t>
            </a:r>
            <a:endParaRPr lang="ko-KR" altLang="en-US" b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D31BF79-852C-4A8D-8192-4D5FB18AE5ED}"/>
              </a:ext>
            </a:extLst>
          </p:cNvPr>
          <p:cNvSpPr txBox="1">
            <a:spLocks/>
          </p:cNvSpPr>
          <p:nvPr/>
        </p:nvSpPr>
        <p:spPr>
          <a:xfrm>
            <a:off x="2116833" y="5879301"/>
            <a:ext cx="7958331" cy="896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진짜 고맙다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AF8991-54E3-4C41-9B33-88A45A67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843" y="1633314"/>
            <a:ext cx="5630310" cy="359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8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2D64AD-22B1-4B32-8717-F6C74E5DF243}"/>
              </a:ext>
            </a:extLst>
          </p:cNvPr>
          <p:cNvSpPr/>
          <p:nvPr/>
        </p:nvSpPr>
        <p:spPr>
          <a:xfrm>
            <a:off x="1057275" y="0"/>
            <a:ext cx="10248900" cy="6858000"/>
          </a:xfrm>
          <a:prstGeom prst="rect">
            <a:avLst/>
          </a:prstGeom>
          <a:solidFill>
            <a:srgbClr val="2D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4A97A-6F20-40B3-86B9-2D33ED4B0A95}"/>
              </a:ext>
            </a:extLst>
          </p:cNvPr>
          <p:cNvSpPr txBox="1"/>
          <p:nvPr/>
        </p:nvSpPr>
        <p:spPr>
          <a:xfrm>
            <a:off x="3994302" y="2828835"/>
            <a:ext cx="4203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게임 시연</a:t>
            </a:r>
          </a:p>
        </p:txBody>
      </p:sp>
    </p:spTree>
    <p:extLst>
      <p:ext uri="{BB962C8B-B14F-4D97-AF65-F5344CB8AC3E}">
        <p14:creationId xmlns:p14="http://schemas.microsoft.com/office/powerpoint/2010/main" val="2050491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디슨">
  <a:themeElements>
    <a:clrScheme name="메디슨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메디슨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메디슨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TM16401375[[fn=메디슨]]</Template>
  <TotalTime>590</TotalTime>
  <Words>67</Words>
  <Application>Microsoft Office PowerPoint</Application>
  <PresentationFormat>와이드스크린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G마켓 산스 TTF Bold</vt:lpstr>
      <vt:lpstr>G마켓 산스 TTF Medium</vt:lpstr>
      <vt:lpstr>Noto Sans KR Black</vt:lpstr>
      <vt:lpstr>Noto Sans KR Medium</vt:lpstr>
      <vt:lpstr>Arial</vt:lpstr>
      <vt:lpstr>MS Shell Dlg 2</vt:lpstr>
      <vt:lpstr>Wingdings</vt:lpstr>
      <vt:lpstr>Wingdings 3</vt:lpstr>
      <vt:lpstr>메디슨</vt:lpstr>
      <vt:lpstr>Monster Scremble</vt:lpstr>
      <vt:lpstr>PowerPoint 프레젠테이션</vt:lpstr>
      <vt:lpstr>작업자 소개</vt:lpstr>
      <vt:lpstr>레퍼런스 게임</vt:lpstr>
      <vt:lpstr>개발 기간</vt:lpstr>
      <vt:lpstr>개발 중 사연</vt:lpstr>
      <vt:lpstr>개발 중 사연</vt:lpstr>
      <vt:lpstr>개발 중사연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웅섭</dc:creator>
  <cp:lastModifiedBy>웅섭 김</cp:lastModifiedBy>
  <cp:revision>68</cp:revision>
  <dcterms:created xsi:type="dcterms:W3CDTF">2023-07-18T11:52:04Z</dcterms:created>
  <dcterms:modified xsi:type="dcterms:W3CDTF">2023-07-20T02:11:16Z</dcterms:modified>
</cp:coreProperties>
</file>