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4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3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7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2E1B-2297-41D1-904E-B309ACC524C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9B1C7-1172-4921-BA7E-5F795121ABD2}"/>
              </a:ext>
            </a:extLst>
          </p:cNvPr>
          <p:cNvSpPr txBox="1"/>
          <p:nvPr/>
        </p:nvSpPr>
        <p:spPr>
          <a:xfrm>
            <a:off x="547577" y="607749"/>
            <a:ext cx="1339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이력서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해피니스 산스 인쇄용 타이틀" panose="02000900000000000000" pitchFamily="2" charset="-127"/>
              <a:ea typeface="해피니스 산스 인쇄용 타이틀" panose="02000900000000000000" pitchFamily="2" charset="-127"/>
            </a:endParaRPr>
          </a:p>
          <a:p>
            <a:r>
              <a:rPr lang="ko-KR" altLang="en-US" sz="2400" dirty="0"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김웅섭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484D5A-A151-4AA4-B4DE-50D434048455}"/>
              </a:ext>
            </a:extLst>
          </p:cNvPr>
          <p:cNvCxnSpPr>
            <a:cxnSpLocks/>
          </p:cNvCxnSpPr>
          <p:nvPr/>
        </p:nvCxnSpPr>
        <p:spPr>
          <a:xfrm>
            <a:off x="547577" y="2177902"/>
            <a:ext cx="5762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26B067-267A-4B2B-AD48-D3915EAD949B}"/>
              </a:ext>
            </a:extLst>
          </p:cNvPr>
          <p:cNvSpPr txBox="1"/>
          <p:nvPr/>
        </p:nvSpPr>
        <p:spPr>
          <a:xfrm>
            <a:off x="547576" y="217790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인적사항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A8567-366C-4140-9193-B9B4F8215049}"/>
              </a:ext>
            </a:extLst>
          </p:cNvPr>
          <p:cNvCxnSpPr>
            <a:cxnSpLocks/>
          </p:cNvCxnSpPr>
          <p:nvPr/>
        </p:nvCxnSpPr>
        <p:spPr>
          <a:xfrm>
            <a:off x="1977655" y="3592022"/>
            <a:ext cx="4332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19E448-2846-4305-982C-CCA4BEC590F0}"/>
              </a:ext>
            </a:extLst>
          </p:cNvPr>
          <p:cNvCxnSpPr>
            <a:cxnSpLocks/>
          </p:cNvCxnSpPr>
          <p:nvPr/>
        </p:nvCxnSpPr>
        <p:spPr>
          <a:xfrm>
            <a:off x="547577" y="3592032"/>
            <a:ext cx="12067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40F626-146B-481E-B383-D5AF57ED3FA5}"/>
              </a:ext>
            </a:extLst>
          </p:cNvPr>
          <p:cNvSpPr txBox="1"/>
          <p:nvPr/>
        </p:nvSpPr>
        <p:spPr>
          <a:xfrm>
            <a:off x="547576" y="359203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학력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FFA4E-AAE9-4737-9DFC-8F912366D811}"/>
              </a:ext>
            </a:extLst>
          </p:cNvPr>
          <p:cNvSpPr txBox="1"/>
          <p:nvPr/>
        </p:nvSpPr>
        <p:spPr>
          <a:xfrm>
            <a:off x="1992056" y="2155042"/>
            <a:ext cx="1047306" cy="141412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성명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주민번호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주소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휴대전화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Email</a:t>
            </a:r>
            <a:endParaRPr lang="ko-KR" altLang="en-US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3CDDA-A1E9-4BD5-9F01-CAAE2AC9F361}"/>
              </a:ext>
            </a:extLst>
          </p:cNvPr>
          <p:cNvSpPr txBox="1"/>
          <p:nvPr/>
        </p:nvSpPr>
        <p:spPr>
          <a:xfrm>
            <a:off x="2934587" y="2155042"/>
            <a:ext cx="3375836" cy="141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김웅섭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060327-3XXXXXX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서울시 성동구 </a:t>
            </a:r>
            <a:r>
              <a:rPr lang="ko-KR" altLang="en-US" sz="1200" dirty="0" err="1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마장로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39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길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43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010.4060.1993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rladndtjq@gmail.com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8AB1E3-1386-4063-8CCF-868898D50C22}"/>
              </a:ext>
            </a:extLst>
          </p:cNvPr>
          <p:cNvCxnSpPr>
            <a:cxnSpLocks/>
          </p:cNvCxnSpPr>
          <p:nvPr/>
        </p:nvCxnSpPr>
        <p:spPr>
          <a:xfrm>
            <a:off x="1977655" y="3315797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665916-B543-42C4-982A-139417C69880}"/>
              </a:ext>
            </a:extLst>
          </p:cNvPr>
          <p:cNvCxnSpPr>
            <a:cxnSpLocks/>
          </p:cNvCxnSpPr>
          <p:nvPr/>
        </p:nvCxnSpPr>
        <p:spPr>
          <a:xfrm>
            <a:off x="1977655" y="3038513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1F76E7-71A9-48C6-A869-26FCB1F80583}"/>
              </a:ext>
            </a:extLst>
          </p:cNvPr>
          <p:cNvCxnSpPr>
            <a:cxnSpLocks/>
          </p:cNvCxnSpPr>
          <p:nvPr/>
        </p:nvCxnSpPr>
        <p:spPr>
          <a:xfrm>
            <a:off x="1977655" y="2761230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094D9C-AFB3-4992-B757-E6579EFE80F2}"/>
              </a:ext>
            </a:extLst>
          </p:cNvPr>
          <p:cNvSpPr txBox="1"/>
          <p:nvPr/>
        </p:nvSpPr>
        <p:spPr>
          <a:xfrm>
            <a:off x="1977655" y="3569160"/>
            <a:ext cx="4332768" cy="141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2022.03 – 2024.12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서울 </a:t>
            </a:r>
            <a:r>
              <a:rPr lang="ko-KR" altLang="en-US" sz="1200" dirty="0" err="1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디지텍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 고등학교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VR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콘텐츠과 졸업 예정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82006E-0F44-4D11-9E53-C2C12A5F4C16}"/>
              </a:ext>
            </a:extLst>
          </p:cNvPr>
          <p:cNvCxnSpPr>
            <a:cxnSpLocks/>
          </p:cNvCxnSpPr>
          <p:nvPr/>
        </p:nvCxnSpPr>
        <p:spPr>
          <a:xfrm>
            <a:off x="1977655" y="4729915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362298-B05D-47EB-8466-5B9FAF00A372}"/>
              </a:ext>
            </a:extLst>
          </p:cNvPr>
          <p:cNvCxnSpPr>
            <a:cxnSpLocks/>
          </p:cNvCxnSpPr>
          <p:nvPr/>
        </p:nvCxnSpPr>
        <p:spPr>
          <a:xfrm>
            <a:off x="1977655" y="4452631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6BE45E-13E3-4F23-9A26-DD3AB5119821}"/>
              </a:ext>
            </a:extLst>
          </p:cNvPr>
          <p:cNvCxnSpPr>
            <a:cxnSpLocks/>
          </p:cNvCxnSpPr>
          <p:nvPr/>
        </p:nvCxnSpPr>
        <p:spPr>
          <a:xfrm>
            <a:off x="1977655" y="4175348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972F826-15F7-4BC3-931E-FD0DF7A1E382}"/>
              </a:ext>
            </a:extLst>
          </p:cNvPr>
          <p:cNvCxnSpPr>
            <a:cxnSpLocks/>
          </p:cNvCxnSpPr>
          <p:nvPr/>
        </p:nvCxnSpPr>
        <p:spPr>
          <a:xfrm>
            <a:off x="1977655" y="3898065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7F5359-2E91-4063-A932-8813D9CAD4E4}"/>
              </a:ext>
            </a:extLst>
          </p:cNvPr>
          <p:cNvCxnSpPr>
            <a:cxnSpLocks/>
          </p:cNvCxnSpPr>
          <p:nvPr/>
        </p:nvCxnSpPr>
        <p:spPr>
          <a:xfrm>
            <a:off x="1977655" y="5006140"/>
            <a:ext cx="4332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272770-96AD-465C-9D83-9B3012B931E1}"/>
              </a:ext>
            </a:extLst>
          </p:cNvPr>
          <p:cNvCxnSpPr>
            <a:cxnSpLocks/>
          </p:cNvCxnSpPr>
          <p:nvPr/>
        </p:nvCxnSpPr>
        <p:spPr>
          <a:xfrm>
            <a:off x="547577" y="5006150"/>
            <a:ext cx="12067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348882-BA24-426F-B332-1E3357B943F7}"/>
              </a:ext>
            </a:extLst>
          </p:cNvPr>
          <p:cNvSpPr txBox="1"/>
          <p:nvPr/>
        </p:nvSpPr>
        <p:spPr>
          <a:xfrm>
            <a:off x="547576" y="5006150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이력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E971F7-75DA-450C-A370-1A3507ED6C66}"/>
              </a:ext>
            </a:extLst>
          </p:cNvPr>
          <p:cNvSpPr txBox="1"/>
          <p:nvPr/>
        </p:nvSpPr>
        <p:spPr>
          <a:xfrm>
            <a:off x="1977655" y="4983278"/>
            <a:ext cx="4332768" cy="141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2023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지방 기능 경기대회 출전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2024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지방 기능 경기대회 출전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(5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위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2024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교과 우수상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(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게임 프로그래밍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GTQ Excel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자격증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B8C791-6D37-448C-9536-5CF9F721CA3B}"/>
              </a:ext>
            </a:extLst>
          </p:cNvPr>
          <p:cNvCxnSpPr>
            <a:cxnSpLocks/>
          </p:cNvCxnSpPr>
          <p:nvPr/>
        </p:nvCxnSpPr>
        <p:spPr>
          <a:xfrm>
            <a:off x="1977655" y="6144033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F91AA52-5D0C-4214-BB7A-5C77579EEE6F}"/>
              </a:ext>
            </a:extLst>
          </p:cNvPr>
          <p:cNvCxnSpPr>
            <a:cxnSpLocks/>
          </p:cNvCxnSpPr>
          <p:nvPr/>
        </p:nvCxnSpPr>
        <p:spPr>
          <a:xfrm>
            <a:off x="1977655" y="5866749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0A06F6-E06A-43B5-A1DA-1ED9079EEBF1}"/>
              </a:ext>
            </a:extLst>
          </p:cNvPr>
          <p:cNvCxnSpPr>
            <a:cxnSpLocks/>
          </p:cNvCxnSpPr>
          <p:nvPr/>
        </p:nvCxnSpPr>
        <p:spPr>
          <a:xfrm>
            <a:off x="1977655" y="5589466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2BC9B1-8640-44A2-BDE2-4A24781555FA}"/>
              </a:ext>
            </a:extLst>
          </p:cNvPr>
          <p:cNvCxnSpPr>
            <a:cxnSpLocks/>
          </p:cNvCxnSpPr>
          <p:nvPr/>
        </p:nvCxnSpPr>
        <p:spPr>
          <a:xfrm>
            <a:off x="1977655" y="5312183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C624A30-C712-4052-9736-5563DB22F576}"/>
              </a:ext>
            </a:extLst>
          </p:cNvPr>
          <p:cNvCxnSpPr>
            <a:cxnSpLocks/>
          </p:cNvCxnSpPr>
          <p:nvPr/>
        </p:nvCxnSpPr>
        <p:spPr>
          <a:xfrm>
            <a:off x="547577" y="6416889"/>
            <a:ext cx="5762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14CEB4B-254B-4E25-93BC-002217C1968D}"/>
              </a:ext>
            </a:extLst>
          </p:cNvPr>
          <p:cNvCxnSpPr>
            <a:cxnSpLocks/>
          </p:cNvCxnSpPr>
          <p:nvPr/>
        </p:nvCxnSpPr>
        <p:spPr>
          <a:xfrm>
            <a:off x="547577" y="9308585"/>
            <a:ext cx="5762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7085F7-EA05-4D84-AA20-A8149CB0648C}"/>
              </a:ext>
            </a:extLst>
          </p:cNvPr>
          <p:cNvSpPr txBox="1"/>
          <p:nvPr/>
        </p:nvSpPr>
        <p:spPr>
          <a:xfrm>
            <a:off x="547576" y="641274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자기소개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4361AD-BD80-47E8-9D8E-5F95EB06B2DB}"/>
              </a:ext>
            </a:extLst>
          </p:cNvPr>
          <p:cNvSpPr txBox="1"/>
          <p:nvPr/>
        </p:nvSpPr>
        <p:spPr>
          <a:xfrm>
            <a:off x="547575" y="6712015"/>
            <a:ext cx="5762847" cy="260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dirty="0"/>
              <a:t>저는 </a:t>
            </a:r>
            <a:r>
              <a:rPr lang="ko-KR" altLang="en-US" sz="1200" b="1" dirty="0"/>
              <a:t>발전을 추구하는 사람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항상 결점을 보완하기 위해 연구하며 그 과정에서 보람과 즐거움을 느낍니다</a:t>
            </a:r>
            <a:r>
              <a:rPr lang="en-US" altLang="ko-KR" sz="1200" dirty="0"/>
              <a:t>. </a:t>
            </a:r>
            <a:r>
              <a:rPr lang="ko-KR" altLang="en-US" sz="1200" dirty="0"/>
              <a:t>팀 프로젝트를 할 때는 항상 메인 프로그래밍을 맡아서 팀원들에게 조언을 해주는 역할을 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친우들이 모르거나 궁금해 하는 것을 공부해 알려주면서 설명해줌으로써 저의 실력 또한 향상시켜 왔습니다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14000"/>
              </a:lnSpc>
            </a:pPr>
            <a:endParaRPr lang="en-US" altLang="ko-KR" sz="1200" dirty="0"/>
          </a:p>
          <a:p>
            <a:pPr>
              <a:lnSpc>
                <a:spcPct val="114000"/>
              </a:lnSpc>
            </a:pPr>
            <a:r>
              <a:rPr lang="ko-KR" altLang="en-US" sz="1200" dirty="0"/>
              <a:t>고등학교 때</a:t>
            </a:r>
            <a:r>
              <a:rPr lang="en-US" altLang="ko-KR" sz="1200" dirty="0"/>
              <a:t>, </a:t>
            </a:r>
            <a:r>
              <a:rPr lang="ko-KR" altLang="en-US" sz="1200" dirty="0"/>
              <a:t>동아리에 참여하면서 실력을 쌓고 나아가 프로그래밍장이 되어서 동아리를 이끌어 나갔습니다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 </a:t>
            </a:r>
            <a:r>
              <a:rPr lang="ko-KR" altLang="en-US" sz="1200" dirty="0"/>
              <a:t>학교에서 진행하는 </a:t>
            </a:r>
            <a:r>
              <a:rPr lang="ko-KR" altLang="en-US" sz="1200" b="1" dirty="0"/>
              <a:t>모든 </a:t>
            </a:r>
            <a:r>
              <a:rPr lang="ko-KR" altLang="en-US" sz="1200" b="1" dirty="0" err="1"/>
              <a:t>게임잼</a:t>
            </a:r>
            <a:r>
              <a:rPr lang="ko-KR" altLang="en-US" sz="1200" dirty="0" err="1"/>
              <a:t>에</a:t>
            </a:r>
            <a:r>
              <a:rPr lang="ko-KR" altLang="en-US" sz="1200" dirty="0"/>
              <a:t> 참여하여 협업 경험을 쌓았습니다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1200" dirty="0"/>
              <a:t>학교와 외부 기업에서의 협업을 통해 개발한</a:t>
            </a:r>
            <a:r>
              <a:rPr lang="en-US" altLang="ko-KR" sz="1200" dirty="0"/>
              <a:t> </a:t>
            </a:r>
            <a:r>
              <a:rPr lang="en-US" altLang="ko-KR" sz="1200" b="1" dirty="0"/>
              <a:t>Slime Defense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통하여 </a:t>
            </a:r>
            <a:r>
              <a:rPr lang="en-US" altLang="ko-KR" sz="1200" b="1" dirty="0" err="1"/>
              <a:t>Gstar</a:t>
            </a:r>
            <a:r>
              <a:rPr lang="ko-KR" altLang="en-US" sz="1200" dirty="0"/>
              <a:t>라는 거대한 행사에 출품을 해보았고</a:t>
            </a:r>
            <a:r>
              <a:rPr lang="en-US" altLang="ko-KR" sz="1200" dirty="0"/>
              <a:t>, </a:t>
            </a:r>
            <a:r>
              <a:rPr lang="ko-KR" altLang="en-US" sz="1200" dirty="0"/>
              <a:t>더하여</a:t>
            </a:r>
            <a:r>
              <a:rPr lang="en-US" altLang="ko-KR" sz="1200" dirty="0"/>
              <a:t> </a:t>
            </a:r>
            <a:r>
              <a:rPr lang="ko-KR" altLang="en-US" sz="1200" dirty="0"/>
              <a:t>구글 플레이스토어 출시를 목표로 나아갔습니다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1200" dirty="0"/>
              <a:t>현재 졸업 프로젝트로 공포 협동게임인 </a:t>
            </a:r>
            <a:r>
              <a:rPr lang="en-US" altLang="ko-KR" sz="1200" b="1" dirty="0"/>
              <a:t>Digitech Company</a:t>
            </a:r>
            <a:r>
              <a:rPr lang="ko-KR" altLang="en-US" sz="1200" dirty="0"/>
              <a:t>를 제작 중에 있습니다</a:t>
            </a:r>
            <a:r>
              <a:rPr lang="en-US" altLang="ko-KR" sz="1200" dirty="0"/>
              <a:t>.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2E8CB5-F195-454E-BE1A-275EECB8FE54}"/>
              </a:ext>
            </a:extLst>
          </p:cNvPr>
          <p:cNvCxnSpPr>
            <a:cxnSpLocks/>
          </p:cNvCxnSpPr>
          <p:nvPr/>
        </p:nvCxnSpPr>
        <p:spPr>
          <a:xfrm>
            <a:off x="1977655" y="2476154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50AB90-13B8-44C6-8187-886BB80DE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13" y="577390"/>
            <a:ext cx="865632" cy="11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164</Words>
  <Application>Microsoft Office PowerPoint</Application>
  <PresentationFormat>A4 용지(210x297mm)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해피니스 산스 인쇄용 레귤러</vt:lpstr>
      <vt:lpstr>해피니스 산스 인쇄용 볼드</vt:lpstr>
      <vt:lpstr>해피니스 산스 인쇄용 타이틀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웅섭 김</dc:creator>
  <cp:lastModifiedBy>김웅섭</cp:lastModifiedBy>
  <cp:revision>56</cp:revision>
  <dcterms:created xsi:type="dcterms:W3CDTF">2024-06-15T06:53:13Z</dcterms:created>
  <dcterms:modified xsi:type="dcterms:W3CDTF">2024-06-21T04:34:44Z</dcterms:modified>
</cp:coreProperties>
</file>