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11D3B875-435B-453D-8CD7-495328802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Catching butterflies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210AB95-8136-4F4E-9348-08D33046E80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5" b="14875"/>
          <a:stretch>
            <a:fillRect/>
          </a:stretch>
        </p:blipFill>
        <p:spPr/>
      </p:pic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ED0883D1-51D7-442F-96FC-986E43B3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</a:t>
            </a:r>
            <a:r>
              <a:rPr lang="en-US" dirty="0" err="1"/>
              <a:t>Butterfies</a:t>
            </a:r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549DBA6B-9C66-4C0D-8492-A4DC1B22147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ru-RU" sz="4400" dirty="0" err="1"/>
              <a:t>Мустафаев</a:t>
            </a:r>
            <a:r>
              <a:rPr lang="ru-RU" sz="4400" dirty="0"/>
              <a:t> Абдулла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B181FE-082C-4B7C-AA82-DEDC9E7BB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61" y="1662112"/>
            <a:ext cx="7620000" cy="5972175"/>
          </a:xfrm>
          <a:prstGeom prst="rect">
            <a:avLst/>
          </a:prstGeom>
        </p:spPr>
      </p:pic>
      <p:sp>
        <p:nvSpPr>
          <p:cNvPr id="123" name="Об игр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 игре</a:t>
            </a:r>
          </a:p>
        </p:txBody>
      </p:sp>
      <p:sp>
        <p:nvSpPr>
          <p:cNvPr id="124" name="Wild Goose Chase – игра, в которой нужно ловить гуся сачком…"/>
          <p:cNvSpPr txBox="1">
            <a:spLocks noGrp="1"/>
          </p:cNvSpPr>
          <p:nvPr>
            <p:ph type="body" sz="half" idx="1"/>
          </p:nvPr>
        </p:nvSpPr>
        <p:spPr>
          <a:xfrm>
            <a:off x="762000" y="2412999"/>
            <a:ext cx="5249161" cy="636270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В игре </a:t>
            </a:r>
            <a:r>
              <a:rPr lang="en-US" dirty="0"/>
              <a:t>Catching</a:t>
            </a:r>
            <a:r>
              <a:rPr lang="ru-RU" dirty="0"/>
              <a:t> </a:t>
            </a:r>
            <a:r>
              <a:rPr lang="en-US" dirty="0" err="1"/>
              <a:t>Butterfies</a:t>
            </a:r>
            <a:r>
              <a:rPr lang="en-US" dirty="0"/>
              <a:t> </a:t>
            </a:r>
            <a:r>
              <a:rPr lang="ru-RU" dirty="0"/>
              <a:t>игрок должен ловить бабочек сачком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а каждом уровне (рандомно) меняется фон…"/>
          <p:cNvSpPr txBox="1">
            <a:spLocks noGrp="1"/>
          </p:cNvSpPr>
          <p:nvPr>
            <p:ph type="body" sz="half" idx="4294967295"/>
          </p:nvPr>
        </p:nvSpPr>
        <p:spPr>
          <a:xfrm>
            <a:off x="488273" y="4624700"/>
            <a:ext cx="12028254" cy="224666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каждом</a:t>
            </a:r>
            <a:r>
              <a:rPr dirty="0"/>
              <a:t> </a:t>
            </a:r>
            <a:r>
              <a:rPr dirty="0" err="1"/>
              <a:t>уровне</a:t>
            </a:r>
            <a:r>
              <a:rPr dirty="0"/>
              <a:t> </a:t>
            </a:r>
            <a:r>
              <a:rPr dirty="0" err="1"/>
              <a:t>меняется</a:t>
            </a:r>
            <a:r>
              <a:rPr dirty="0"/>
              <a:t> </a:t>
            </a:r>
            <a:r>
              <a:rPr dirty="0" err="1"/>
              <a:t>фон</a:t>
            </a:r>
            <a:endParaRPr dirty="0"/>
          </a:p>
          <a:p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игры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выбрать</a:t>
            </a:r>
            <a:r>
              <a:rPr dirty="0"/>
              <a:t> </a:t>
            </a:r>
            <a:r>
              <a:rPr lang="ru-RU" dirty="0"/>
              <a:t>одну из 6 бабочек</a:t>
            </a:r>
            <a:r>
              <a:rPr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7AD44-0D76-4154-884B-9CF0868D8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3" y="7246937"/>
            <a:ext cx="1340457" cy="13255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0BD779-07F1-4205-A833-05ECA91AC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16" y="7246937"/>
            <a:ext cx="2018934" cy="1325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0BC0AC-3F65-4B04-BBAE-F2D308695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12" y="7246937"/>
            <a:ext cx="1424275" cy="13255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788EC6-3836-4B1D-8BD4-FCCC9F462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85" y="7246937"/>
            <a:ext cx="1619540" cy="1325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F78F0E-73B1-4B5F-947B-58D72DC99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65" y="7134546"/>
            <a:ext cx="1435100" cy="1435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871077-9DC5-46F3-A48B-ECA64FE6DB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1" y="7137401"/>
            <a:ext cx="1631836" cy="14379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и создании использовались библиотеки OS, PyGame, Random, Sys, классы Goose, Curso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создании</a:t>
            </a:r>
            <a:r>
              <a:rPr dirty="0"/>
              <a:t> </a:t>
            </a:r>
            <a:r>
              <a:rPr dirty="0" err="1"/>
              <a:t>использовались</a:t>
            </a: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 OS, </a:t>
            </a:r>
            <a:r>
              <a:rPr dirty="0" err="1"/>
              <a:t>PyGame</a:t>
            </a:r>
            <a:r>
              <a:rPr dirty="0"/>
              <a:t>, Random, Sys, </a:t>
            </a:r>
            <a:r>
              <a:rPr dirty="0" err="1"/>
              <a:t>классы</a:t>
            </a:r>
            <a:r>
              <a:rPr dirty="0"/>
              <a:t> </a:t>
            </a:r>
            <a:r>
              <a:rPr lang="en-US" dirty="0"/>
              <a:t>Butter</a:t>
            </a:r>
            <a:r>
              <a:rPr dirty="0"/>
              <a:t>, Cursor</a:t>
            </a:r>
          </a:p>
          <a:p>
            <a:r>
              <a:rPr dirty="0" err="1"/>
              <a:t>Используются</a:t>
            </a:r>
            <a:r>
              <a:rPr dirty="0"/>
              <a:t> </a:t>
            </a:r>
            <a:r>
              <a:rPr dirty="0" err="1"/>
              <a:t>технологии</a:t>
            </a:r>
            <a:r>
              <a:rPr dirty="0"/>
              <a:t>, </a:t>
            </a:r>
            <a:r>
              <a:rPr dirty="0" err="1"/>
              <a:t>изученные</a:t>
            </a:r>
            <a:r>
              <a:rPr dirty="0"/>
              <a:t> в </a:t>
            </a:r>
            <a:r>
              <a:rPr dirty="0" err="1"/>
              <a:t>курсе</a:t>
            </a:r>
            <a:endParaRPr dirty="0"/>
          </a:p>
          <a:p>
            <a:r>
              <a:rPr dirty="0"/>
              <a:t>У </a:t>
            </a:r>
            <a:r>
              <a:rPr dirty="0" err="1"/>
              <a:t>игры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музыкальное</a:t>
            </a:r>
            <a:r>
              <a:rPr dirty="0"/>
              <a:t> </a:t>
            </a:r>
            <a:r>
              <a:rPr dirty="0" err="1"/>
              <a:t>сопровождение</a:t>
            </a:r>
            <a:r>
              <a:rPr dirty="0"/>
              <a:t>, </a:t>
            </a:r>
            <a:r>
              <a:rPr dirty="0" err="1"/>
              <a:t>озвучка</a:t>
            </a:r>
            <a:r>
              <a:rPr dirty="0"/>
              <a:t> </a:t>
            </a:r>
            <a:r>
              <a:rPr dirty="0" err="1"/>
              <a:t>попаданий</a:t>
            </a:r>
            <a:r>
              <a:rPr dirty="0"/>
              <a:t> и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lang="ru-RU" dirty="0"/>
              <a:t>бабочек</a:t>
            </a:r>
            <a:endParaRPr dirty="0"/>
          </a:p>
          <a:p>
            <a:r>
              <a:rPr lang="ru-RU" dirty="0"/>
              <a:t>Бабочка</a:t>
            </a:r>
            <a:r>
              <a:rPr dirty="0"/>
              <a:t> </a:t>
            </a:r>
            <a:r>
              <a:rPr dirty="0" err="1"/>
              <a:t>двигается</a:t>
            </a:r>
            <a:r>
              <a:rPr dirty="0"/>
              <a:t> </a:t>
            </a:r>
            <a:r>
              <a:rPr lang="ru-RU" dirty="0"/>
              <a:t>хаотично</a:t>
            </a:r>
            <a:endParaRPr dirty="0"/>
          </a:p>
          <a:p>
            <a:r>
              <a:rPr dirty="0"/>
              <a:t>~300 </a:t>
            </a:r>
            <a:r>
              <a:rPr dirty="0" err="1"/>
              <a:t>строк</a:t>
            </a:r>
            <a:r>
              <a:rPr dirty="0"/>
              <a:t> </a:t>
            </a:r>
            <a:r>
              <a:rPr dirty="0" err="1"/>
              <a:t>кода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6CCB35-5B3E-4521-87F8-2A87A6A0C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79492"/>
            <a:ext cx="9690100" cy="7594616"/>
          </a:xfrm>
          <a:prstGeom prst="rect">
            <a:avLst/>
          </a:prstGeom>
        </p:spPr>
      </p:pic>
      <p:sp>
        <p:nvSpPr>
          <p:cNvPr id="137" name="В игру можно добавить больше гусей, фонов, выбор уровня сложности, выбор сачка, Game Over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В </a:t>
            </a:r>
            <a:r>
              <a:rPr dirty="0" err="1"/>
              <a:t>игру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добавить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 </a:t>
            </a:r>
            <a:r>
              <a:rPr lang="ru-RU" dirty="0"/>
              <a:t>бабочек</a:t>
            </a:r>
            <a:r>
              <a:rPr dirty="0"/>
              <a:t>, </a:t>
            </a:r>
            <a:r>
              <a:rPr dirty="0" err="1"/>
              <a:t>фонов</a:t>
            </a:r>
            <a:r>
              <a:rPr dirty="0"/>
              <a:t>, </a:t>
            </a:r>
            <a:r>
              <a:rPr dirty="0" err="1"/>
              <a:t>выбор</a:t>
            </a:r>
            <a:r>
              <a:rPr dirty="0"/>
              <a:t> </a:t>
            </a:r>
            <a:r>
              <a:rPr dirty="0" err="1"/>
              <a:t>уровня</a:t>
            </a:r>
            <a:r>
              <a:rPr dirty="0"/>
              <a:t> </a:t>
            </a:r>
            <a:r>
              <a:rPr dirty="0" err="1"/>
              <a:t>сложности</a:t>
            </a:r>
            <a:r>
              <a:rPr dirty="0"/>
              <a:t>, </a:t>
            </a:r>
            <a:r>
              <a:rPr dirty="0" err="1"/>
              <a:t>выбор</a:t>
            </a:r>
            <a:r>
              <a:rPr dirty="0"/>
              <a:t> </a:t>
            </a:r>
            <a:r>
              <a:rPr dirty="0" err="1"/>
              <a:t>сачка</a:t>
            </a:r>
            <a:r>
              <a:rPr dirty="0"/>
              <a:t>, Game Over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Произвольный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Helvetica Neue</vt:lpstr>
      <vt:lpstr>Helvetica Neue Medium</vt:lpstr>
      <vt:lpstr>inherit</vt:lpstr>
      <vt:lpstr>New_Template2</vt:lpstr>
      <vt:lpstr>Catching Butterfies</vt:lpstr>
      <vt:lpstr>Об игре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Catching Butterfies</dc:title>
  <cp:lastModifiedBy>Guest</cp:lastModifiedBy>
  <cp:revision>1</cp:revision>
  <dcterms:modified xsi:type="dcterms:W3CDTF">2023-11-01T16:18:33Z</dcterms:modified>
</cp:coreProperties>
</file>