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2" r:id="rId9"/>
    <p:sldId id="264" r:id="rId10"/>
    <p:sldId id="267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F1D"/>
    <a:srgbClr val="242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68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9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6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0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6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9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CAA3-3A00-423E-AEAC-8A9908CC567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185C-9FD8-4796-9046-CD86D0FA8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9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59" y="3233786"/>
            <a:ext cx="3700295" cy="2624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1928" y="365527"/>
            <a:ext cx="49557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err="1" smtClean="0">
                <a:solidFill>
                  <a:srgbClr val="FC3F1D"/>
                </a:solidFill>
              </a:rPr>
              <a:t>YaFit</a:t>
            </a:r>
            <a:endParaRPr lang="ru-RU" sz="16600" dirty="0">
              <a:solidFill>
                <a:srgbClr val="FC3F1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3317" y="2425431"/>
            <a:ext cx="342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C3F1D"/>
                </a:solidFill>
              </a:rPr>
              <a:t>«Легендарная троица»</a:t>
            </a:r>
            <a:endParaRPr lang="ru-RU" sz="2400" dirty="0">
              <a:solidFill>
                <a:srgbClr val="FC3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1" y="1551994"/>
            <a:ext cx="9301445" cy="4877681"/>
          </a:xfrm>
        </p:spPr>
      </p:pic>
      <p:sp>
        <p:nvSpPr>
          <p:cNvPr id="7" name="TextBox 6"/>
          <p:cNvSpPr txBox="1"/>
          <p:nvPr/>
        </p:nvSpPr>
        <p:spPr>
          <a:xfrm>
            <a:off x="10157288" y="143154"/>
            <a:ext cx="144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C3F1D"/>
                </a:solidFill>
              </a:rPr>
              <a:t>DB</a:t>
            </a:r>
            <a:endParaRPr lang="ru-RU" sz="8000" dirty="0">
              <a:solidFill>
                <a:srgbClr val="FC3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3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511" y="351199"/>
            <a:ext cx="55922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C3F1D"/>
                </a:solidFill>
              </a:rPr>
              <a:t>Спасибо за Внимание</a:t>
            </a:r>
          </a:p>
          <a:p>
            <a:r>
              <a:rPr lang="ru-RU" sz="2800" dirty="0" smtClean="0">
                <a:solidFill>
                  <a:srgbClr val="FC3F1D"/>
                </a:solidFill>
              </a:rPr>
              <a:t>в </a:t>
            </a:r>
            <a:r>
              <a:rPr lang="ru-RU" sz="2400" dirty="0" smtClean="0">
                <a:solidFill>
                  <a:srgbClr val="FC3F1D"/>
                </a:solidFill>
              </a:rPr>
              <a:t>течение всех 2-х лет</a:t>
            </a:r>
            <a:endParaRPr lang="ru-RU" sz="4400" dirty="0">
              <a:solidFill>
                <a:srgbClr val="FC3F1D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45" y="2426307"/>
            <a:ext cx="5037976" cy="37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913" y="423278"/>
            <a:ext cx="110774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solidFill>
                  <a:srgbClr val="FC3F1D"/>
                </a:solidFill>
              </a:rPr>
              <a:t>YaFit</a:t>
            </a:r>
            <a:r>
              <a:rPr lang="ru-RU" sz="9600" dirty="0" smtClean="0">
                <a:solidFill>
                  <a:srgbClr val="FC3F1D"/>
                </a:solidFill>
              </a:rPr>
              <a:t> </a:t>
            </a:r>
            <a:r>
              <a:rPr lang="ru-RU" sz="6000" dirty="0" smtClean="0">
                <a:solidFill>
                  <a:srgbClr val="FC3F1D"/>
                </a:solidFill>
              </a:rPr>
              <a:t>– </a:t>
            </a:r>
            <a:r>
              <a:rPr lang="ru-RU" sz="5400" dirty="0" smtClean="0">
                <a:solidFill>
                  <a:srgbClr val="FC3F1D"/>
                </a:solidFill>
              </a:rPr>
              <a:t>это сервис для любителей спорта. С </a:t>
            </a:r>
            <a:r>
              <a:rPr lang="en-US" sz="5400" dirty="0" err="1" smtClean="0">
                <a:solidFill>
                  <a:srgbClr val="FC3F1D"/>
                </a:solidFill>
              </a:rPr>
              <a:t>YaFit</a:t>
            </a:r>
            <a:r>
              <a:rPr lang="en-US" sz="5400" dirty="0" smtClean="0">
                <a:solidFill>
                  <a:srgbClr val="FC3F1D"/>
                </a:solidFill>
              </a:rPr>
              <a:t> </a:t>
            </a:r>
            <a:r>
              <a:rPr lang="ru-RU" sz="5400" dirty="0" smtClean="0">
                <a:solidFill>
                  <a:srgbClr val="FC3F1D"/>
                </a:solidFill>
              </a:rPr>
              <a:t>вам будет легче держать себя в форме.</a:t>
            </a:r>
            <a:endParaRPr lang="ru-RU" sz="8800" dirty="0">
              <a:solidFill>
                <a:srgbClr val="FC3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9903" y="240398"/>
            <a:ext cx="279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solidFill>
                  <a:srgbClr val="FC3F1D"/>
                </a:solidFill>
              </a:rPr>
              <a:t>YaFit</a:t>
            </a:r>
            <a:endParaRPr lang="ru-RU" sz="8800" dirty="0">
              <a:solidFill>
                <a:srgbClr val="FC3F1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3697" y="1931556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C3F1D"/>
                </a:solidFill>
              </a:rPr>
              <a:t>Ставь цели</a:t>
            </a:r>
            <a:endParaRPr lang="ru-RU" sz="3200" b="1" dirty="0">
              <a:solidFill>
                <a:srgbClr val="FC3F1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3208" y="2433637"/>
            <a:ext cx="3763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C3F1D"/>
                </a:solidFill>
              </a:rPr>
              <a:t>Делись своими достижениями</a:t>
            </a:r>
            <a:endParaRPr lang="ru-RU" sz="3200" b="1" dirty="0">
              <a:solidFill>
                <a:srgbClr val="FC3F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5586" y="3218467"/>
            <a:ext cx="2810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>
                <a:solidFill>
                  <a:srgbClr val="FC3F1D"/>
                </a:solidFill>
              </a:rPr>
              <a:t>Мотивируйся</a:t>
            </a:r>
            <a:endParaRPr lang="ru-RU" sz="3200" b="1" dirty="0">
              <a:solidFill>
                <a:srgbClr val="FC3F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697" y="5010036"/>
            <a:ext cx="2820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C3F1D"/>
                </a:solidFill>
              </a:rPr>
              <a:t>Комментируй</a:t>
            </a:r>
            <a:endParaRPr lang="ru-RU" sz="3200" b="1" dirty="0">
              <a:solidFill>
                <a:srgbClr val="FC3F1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1981" y="4629060"/>
            <a:ext cx="4398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C3F1D"/>
                </a:solidFill>
              </a:rPr>
              <a:t>Отслеживай прогресс других пользователей</a:t>
            </a:r>
            <a:endParaRPr lang="ru-RU" sz="3200" b="1" dirty="0">
              <a:solidFill>
                <a:srgbClr val="FC3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07" y="1898710"/>
            <a:ext cx="7804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C3F1D"/>
                </a:solidFill>
              </a:rPr>
              <a:t>Регистрация</a:t>
            </a:r>
            <a:endParaRPr lang="ru-RU" sz="8000" dirty="0">
              <a:solidFill>
                <a:srgbClr val="FC3F1D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85" y="5209924"/>
            <a:ext cx="11581088" cy="9697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326" y="989603"/>
            <a:ext cx="5431147" cy="36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2951" y="778283"/>
            <a:ext cx="4118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C3F1D"/>
                </a:solidFill>
              </a:rPr>
              <a:t>Главная</a:t>
            </a:r>
            <a:endParaRPr lang="ru-RU" sz="8000" dirty="0">
              <a:solidFill>
                <a:srgbClr val="FC3F1D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4" y="710223"/>
            <a:ext cx="5737451" cy="32675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630" y="3739442"/>
            <a:ext cx="7042484" cy="26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8030" y="445294"/>
            <a:ext cx="6130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C3F1D"/>
                </a:solidFill>
              </a:rPr>
              <a:t>Привычки</a:t>
            </a:r>
            <a:endParaRPr lang="ru-RU" sz="8000" dirty="0">
              <a:solidFill>
                <a:srgbClr val="FC3F1D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161" y="2761069"/>
            <a:ext cx="7295950" cy="25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5094" y="4510106"/>
            <a:ext cx="6130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C3F1D"/>
                </a:solidFill>
              </a:rPr>
              <a:t>Новости</a:t>
            </a:r>
            <a:endParaRPr lang="ru-RU" sz="8000" dirty="0">
              <a:solidFill>
                <a:srgbClr val="FC3F1D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8" y="1080738"/>
            <a:ext cx="9954282" cy="25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965" y="4167383"/>
            <a:ext cx="4533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C3F1D"/>
                </a:solidFill>
              </a:rPr>
              <a:t>Профиль</a:t>
            </a:r>
            <a:endParaRPr lang="ru-RU" sz="8000" dirty="0">
              <a:solidFill>
                <a:srgbClr val="FC3F1D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7" y="467262"/>
            <a:ext cx="8418897" cy="29295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290" y="3893296"/>
            <a:ext cx="6173061" cy="8383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290" y="5228117"/>
            <a:ext cx="617306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6129" y="300915"/>
            <a:ext cx="1896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C3F1D"/>
                </a:solidFill>
              </a:rPr>
              <a:t>API</a:t>
            </a:r>
            <a:endParaRPr lang="ru-RU" sz="8000" dirty="0">
              <a:solidFill>
                <a:srgbClr val="FC3F1D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89" y="606502"/>
            <a:ext cx="4539166" cy="36286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66" y="2334181"/>
            <a:ext cx="5182323" cy="3524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288" y="4707681"/>
            <a:ext cx="4486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C3F1D"/>
                </a:solidFill>
              </a:rPr>
              <a:t>Примеры</a:t>
            </a:r>
            <a:endParaRPr lang="ru-RU" sz="8000" dirty="0">
              <a:solidFill>
                <a:srgbClr val="FC3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51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Нарек</dc:creator>
  <cp:lastModifiedBy>Нарек</cp:lastModifiedBy>
  <cp:revision>15</cp:revision>
  <dcterms:created xsi:type="dcterms:W3CDTF">2021-04-21T16:57:25Z</dcterms:created>
  <dcterms:modified xsi:type="dcterms:W3CDTF">2021-04-22T14:10:25Z</dcterms:modified>
</cp:coreProperties>
</file>