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6C67"/>
    <a:srgbClr val="25575A"/>
    <a:srgbClr val="0000FF"/>
    <a:srgbClr val="194952"/>
    <a:srgbClr val="215257"/>
    <a:srgbClr val="356E67"/>
    <a:srgbClr val="306764"/>
    <a:srgbClr val="205056"/>
    <a:srgbClr val="0D3745"/>
    <a:srgbClr val="113D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635415" y="577632"/>
            <a:ext cx="3722378" cy="702858"/>
          </a:xfrm>
        </p:spPr>
        <p:txBody>
          <a:bodyPr/>
          <a:lstStyle/>
          <a:p>
            <a:r>
              <a:rPr lang="ru-RU" sz="4000" dirty="0" smtClean="0"/>
              <a:t>Телеграм-бот</a:t>
            </a:r>
            <a:endParaRPr lang="ru-RU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9965108" y="6488668"/>
            <a:ext cx="222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3E796F"/>
                </a:solidFill>
              </a:rPr>
              <a:t>Автор</a:t>
            </a:r>
            <a:r>
              <a:rPr lang="en-US" dirty="0" smtClean="0">
                <a:solidFill>
                  <a:srgbClr val="3E796F"/>
                </a:solidFill>
              </a:rPr>
              <a:t>: </a:t>
            </a:r>
            <a:r>
              <a:rPr lang="ru-RU" dirty="0" err="1" smtClean="0">
                <a:solidFill>
                  <a:srgbClr val="3E796F"/>
                </a:solidFill>
              </a:rPr>
              <a:t>Шилкин</a:t>
            </a:r>
            <a:r>
              <a:rPr lang="ru-RU" dirty="0" smtClean="0">
                <a:solidFill>
                  <a:srgbClr val="3E796F"/>
                </a:solidFill>
              </a:rPr>
              <a:t> М.</a:t>
            </a:r>
            <a:endParaRPr lang="ru-RU" dirty="0">
              <a:solidFill>
                <a:srgbClr val="3E796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74514" y="1280490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chemeClr val="tx1">
                    <a:lumMod val="75000"/>
                  </a:schemeClr>
                </a:solidFill>
              </a:rPr>
              <a:t>На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PTB</a:t>
            </a:r>
            <a:endParaRPr lang="ru-RU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362748" y="94003"/>
            <a:ext cx="2267712" cy="4917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i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@</a:t>
            </a:r>
            <a:r>
              <a:rPr lang="en-US" sz="2000" i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MaximusX_bot</a:t>
            </a:r>
            <a:endParaRPr lang="ru-RU" sz="2000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96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87559" y="0"/>
            <a:ext cx="5516945" cy="763434"/>
          </a:xfrm>
        </p:spPr>
        <p:txBody>
          <a:bodyPr/>
          <a:lstStyle/>
          <a:p>
            <a:r>
              <a:rPr lang="ru-RU" dirty="0" smtClean="0"/>
              <a:t>Структура проекта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524723" y="886968"/>
            <a:ext cx="264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</a:t>
            </a:r>
            <a:r>
              <a:rPr lang="en-US" b="1" u="sng" dirty="0" smtClean="0"/>
              <a:t>Main.py</a:t>
            </a:r>
            <a:r>
              <a:rPr lang="en-US" u="sng" dirty="0" smtClean="0"/>
              <a:t>            </a:t>
            </a:r>
            <a:endParaRPr lang="ru-RU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432501" y="1256300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Poker.py</a:t>
            </a:r>
            <a:endParaRPr lang="ru-RU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10287000" y="1234155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SQLtables.py</a:t>
            </a:r>
            <a:endParaRPr lang="ru-RU" b="1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3228765" y="1603487"/>
            <a:ext cx="5413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Основной скрипт, инициализирующий бота</a:t>
            </a:r>
            <a:br>
              <a:rPr lang="ru-RU" dirty="0" smtClean="0"/>
            </a:br>
            <a:r>
              <a:rPr lang="ru-RU" dirty="0" smtClean="0"/>
              <a:t>Состоит из двух частей</a:t>
            </a:r>
            <a:r>
              <a:rPr lang="en-US" dirty="0" smtClean="0"/>
              <a:t>: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3595802" y="2227350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- Функция </a:t>
            </a:r>
            <a:r>
              <a:rPr lang="en-US" dirty="0" smtClean="0"/>
              <a:t>Main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3595802" y="2575253"/>
            <a:ext cx="253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- </a:t>
            </a:r>
            <a:r>
              <a:rPr lang="ru-RU" u="sng" dirty="0" smtClean="0"/>
              <a:t>Функции-команды</a:t>
            </a:r>
            <a:r>
              <a:rPr lang="en-US" u="sng" dirty="0" smtClean="0"/>
              <a:t>:</a:t>
            </a:r>
            <a:endParaRPr lang="ru-RU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3735742" y="5060995"/>
            <a:ext cx="3443571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u="sng" dirty="0"/>
              <a:t>Развлечения и заработок</a:t>
            </a:r>
            <a:r>
              <a:rPr lang="en-US" sz="1050" u="sng" dirty="0"/>
              <a:t>:</a:t>
            </a:r>
          </a:p>
          <a:p>
            <a:r>
              <a:rPr lang="ru-RU" sz="1050" i="1" dirty="0" smtClean="0"/>
              <a:t>- </a:t>
            </a:r>
            <a:r>
              <a:rPr lang="ru-RU" sz="900" i="1" dirty="0" smtClean="0"/>
              <a:t>Казино </a:t>
            </a:r>
            <a:r>
              <a:rPr lang="ru-RU" sz="900" i="1" dirty="0"/>
              <a:t>(слоты и кубик)</a:t>
            </a:r>
            <a:br>
              <a:rPr lang="ru-RU" sz="900" i="1" dirty="0"/>
            </a:br>
            <a:r>
              <a:rPr lang="ru-RU" sz="900" i="1" dirty="0" smtClean="0"/>
              <a:t>- Работа </a:t>
            </a:r>
            <a:r>
              <a:rPr lang="ru-RU" sz="900" i="1" dirty="0"/>
              <a:t>с откатом действия </a:t>
            </a:r>
          </a:p>
          <a:p>
            <a:r>
              <a:rPr lang="ru-RU" sz="900" i="1" dirty="0"/>
              <a:t>в три реальных часа и системой </a:t>
            </a:r>
            <a:r>
              <a:rPr lang="ru-RU" sz="900" i="1" dirty="0" smtClean="0"/>
              <a:t>прогрессии (уровней)</a:t>
            </a:r>
            <a:endParaRPr lang="ru-RU" sz="9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3735742" y="4021099"/>
            <a:ext cx="37385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u="sng" dirty="0" smtClean="0"/>
              <a:t>Экономика</a:t>
            </a:r>
            <a:r>
              <a:rPr lang="en-US" sz="1050" u="sng" dirty="0" smtClean="0"/>
              <a:t>:</a:t>
            </a:r>
            <a:endParaRPr lang="en-US" sz="1050" u="sng" dirty="0"/>
          </a:p>
          <a:p>
            <a:r>
              <a:rPr lang="ru-RU" sz="1050" i="1" dirty="0" smtClean="0"/>
              <a:t>- </a:t>
            </a:r>
            <a:r>
              <a:rPr lang="ru-RU" sz="900" i="1" dirty="0" smtClean="0"/>
              <a:t>Переводы между счетами пользователей</a:t>
            </a:r>
          </a:p>
          <a:p>
            <a:r>
              <a:rPr lang="ru-RU" sz="900" i="1" dirty="0" smtClean="0"/>
              <a:t>- Выплата чеков (</a:t>
            </a:r>
            <a:r>
              <a:rPr lang="ru-RU" sz="900" i="1" dirty="0" err="1" smtClean="0"/>
              <a:t>дюп</a:t>
            </a:r>
            <a:r>
              <a:rPr lang="ru-RU" sz="900" i="1" dirty="0" smtClean="0"/>
              <a:t> денег, только от создателя бота (меня))</a:t>
            </a:r>
            <a:r>
              <a:rPr lang="ru-RU" sz="900" i="1" dirty="0"/>
              <a:t/>
            </a:r>
            <a:br>
              <a:rPr lang="ru-RU" sz="900" i="1" dirty="0"/>
            </a:br>
            <a:r>
              <a:rPr lang="ru-RU" sz="900" i="1" dirty="0" smtClean="0"/>
              <a:t>- Система кредитов с накоплением и штрафом </a:t>
            </a:r>
          </a:p>
          <a:p>
            <a:r>
              <a:rPr lang="ru-RU" sz="900" i="1" dirty="0" smtClean="0"/>
              <a:t>при неуплате суточной суммы (квадратичный % от кредита)</a:t>
            </a:r>
            <a:endParaRPr lang="ru-RU" sz="900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3735742" y="2991378"/>
            <a:ext cx="5816016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u="sng" dirty="0" smtClean="0"/>
              <a:t>Системные функции</a:t>
            </a:r>
            <a:r>
              <a:rPr lang="en-US" sz="1050" u="sng" dirty="0" smtClean="0"/>
              <a:t>:</a:t>
            </a:r>
            <a:endParaRPr lang="en-US" sz="1050" u="sng" dirty="0"/>
          </a:p>
          <a:p>
            <a:pPr marL="171450" indent="-171450">
              <a:buFontTx/>
              <a:buChar char="-"/>
            </a:pPr>
            <a:r>
              <a:rPr lang="ru-RU" sz="900" i="1" dirty="0" smtClean="0"/>
              <a:t>Обработка новых пользователей, в том числе и добавление в группу самого бота</a:t>
            </a:r>
          </a:p>
          <a:p>
            <a:pPr marL="171450" indent="-171450">
              <a:buFontTx/>
              <a:buChar char="-"/>
            </a:pPr>
            <a:r>
              <a:rPr lang="ru-RU" sz="900" i="1" dirty="0" smtClean="0"/>
              <a:t>Обработка сообщений, например, анимированные </a:t>
            </a:r>
            <a:r>
              <a:rPr lang="ru-RU" sz="900" i="1" dirty="0" err="1" smtClean="0"/>
              <a:t>эмодзи</a:t>
            </a:r>
            <a:r>
              <a:rPr lang="ru-RU" sz="900" i="1" dirty="0" smtClean="0"/>
              <a:t> телеграмма </a:t>
            </a:r>
          </a:p>
          <a:p>
            <a:pPr lvl="0"/>
            <a:r>
              <a:rPr lang="ru-RU" sz="900" i="1" dirty="0"/>
              <a:t> </a:t>
            </a:r>
            <a:r>
              <a:rPr lang="ru-RU" sz="900" i="1" dirty="0" smtClean="0"/>
              <a:t>    </a:t>
            </a:r>
            <a:r>
              <a:rPr lang="en-US" sz="900" i="1" dirty="0" smtClean="0"/>
              <a:t>“</a:t>
            </a:r>
            <a:r>
              <a:rPr lang="ru-RU" sz="900" i="1" dirty="0" smtClean="0"/>
              <a:t>слоты</a:t>
            </a:r>
            <a:r>
              <a:rPr lang="en-US" sz="900" i="1" dirty="0" smtClean="0"/>
              <a:t>” (</a:t>
            </a:r>
            <a:r>
              <a:rPr lang="ru-RU" altLang="ru-RU" sz="900" dirty="0" smtClean="0">
                <a:solidFill>
                  <a:srgbClr val="6AAB7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🎰</a:t>
            </a:r>
            <a:r>
              <a:rPr lang="en-US" sz="900" i="1" dirty="0" smtClean="0"/>
              <a:t>)</a:t>
            </a:r>
            <a:r>
              <a:rPr lang="ru-RU" sz="900" i="1" dirty="0" smtClean="0"/>
              <a:t> будут удаляться (1 – частый спам, 2 – играть только в казино через бота)</a:t>
            </a:r>
          </a:p>
          <a:p>
            <a:pPr marL="171450" indent="-171450">
              <a:buFontTx/>
              <a:buChar char="-"/>
            </a:pPr>
            <a:r>
              <a:rPr lang="ru-RU" sz="900" i="1" dirty="0" smtClean="0"/>
              <a:t>Добавление пользователей в ручную (командой)</a:t>
            </a:r>
          </a:p>
          <a:p>
            <a:pPr marL="171450" indent="-171450">
              <a:buFontTx/>
              <a:buChar char="-"/>
            </a:pPr>
            <a:r>
              <a:rPr lang="ru-RU" sz="900" i="1" dirty="0" smtClean="0"/>
              <a:t>Пересоздание </a:t>
            </a:r>
            <a:r>
              <a:rPr lang="en-US" sz="900" i="1" dirty="0" smtClean="0"/>
              <a:t>SQL</a:t>
            </a:r>
            <a:r>
              <a:rPr lang="ru-RU" sz="900" i="1" dirty="0" smtClean="0"/>
              <a:t> таблиц (это нужно, когда в таблицы были внесены некоторые изменения</a:t>
            </a:r>
            <a:r>
              <a:rPr lang="ru-RU" sz="1050" i="1" dirty="0" smtClean="0"/>
              <a:t>)</a:t>
            </a:r>
            <a:endParaRPr lang="ru-RU" sz="105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101669" y="1625632"/>
            <a:ext cx="276954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Крайне объемная механика, которая по кол-ву кода заняла половину проекта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101668" y="4025300"/>
            <a:ext cx="27695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Игра возможна в любой группе, где есть бот (с правами администратора),  и поддерживает от 2 до 10 человек. Победитель забирает банк, ограничений в размерах ставок нет.</a:t>
            </a:r>
            <a:endParaRPr lang="ru-R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1669" y="2883656"/>
            <a:ext cx="27695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Здесь реализованы и до блеска отполированы почти все функции из настоящего покера (ТХ).</a:t>
            </a:r>
            <a:endParaRPr lang="ru-RU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9551758" y="2459994"/>
            <a:ext cx="276954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Здесь создается (подключается) база данных, в ней создаются таблицы, всего их три</a:t>
            </a:r>
            <a:r>
              <a:rPr lang="en-US" sz="1600" dirty="0" smtClean="0"/>
              <a:t>: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9518999" y="1887307"/>
            <a:ext cx="27695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Скрипт для работы с </a:t>
            </a:r>
            <a:r>
              <a:rPr lang="en-US" sz="1600" dirty="0" smtClean="0"/>
              <a:t>SQL </a:t>
            </a:r>
            <a:r>
              <a:rPr lang="ru-RU" sz="1600" dirty="0" smtClean="0"/>
              <a:t>таблицами.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9655529" y="3567420"/>
            <a:ext cx="2188370" cy="117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Users</a:t>
            </a:r>
            <a:r>
              <a:rPr lang="en-US" sz="1050" dirty="0" smtClean="0"/>
              <a:t> – </a:t>
            </a:r>
            <a:r>
              <a:rPr lang="ru-RU" sz="1050" dirty="0" smtClean="0"/>
              <a:t>для хранения </a:t>
            </a:r>
          </a:p>
          <a:p>
            <a:r>
              <a:rPr lang="en-US" sz="1050" dirty="0" smtClean="0"/>
              <a:t>ID, </a:t>
            </a:r>
            <a:r>
              <a:rPr lang="ru-RU" sz="1050" dirty="0" err="1" smtClean="0"/>
              <a:t>юзернейма</a:t>
            </a:r>
            <a:r>
              <a:rPr lang="ru-RU" sz="1050" dirty="0" smtClean="0"/>
              <a:t>, </a:t>
            </a:r>
          </a:p>
          <a:p>
            <a:r>
              <a:rPr lang="ru-RU" sz="1050" dirty="0" smtClean="0"/>
              <a:t>баланса и инфы о </a:t>
            </a:r>
          </a:p>
          <a:p>
            <a:r>
              <a:rPr lang="ru-RU" sz="1050" dirty="0" smtClean="0"/>
              <a:t>работе (уровне работы) пользователей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9655529" y="4436597"/>
            <a:ext cx="218837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Chats</a:t>
            </a:r>
            <a:r>
              <a:rPr lang="en-US" sz="1050" dirty="0" smtClean="0"/>
              <a:t> – </a:t>
            </a:r>
            <a:r>
              <a:rPr lang="ru-RU" sz="1050" dirty="0" smtClean="0"/>
              <a:t>для хранения инфы о чатах, где присутствует бот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9655529" y="4852096"/>
            <a:ext cx="21883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u="sng" dirty="0" smtClean="0"/>
              <a:t>Credits</a:t>
            </a:r>
            <a:r>
              <a:rPr lang="en-US" sz="1050" dirty="0" smtClean="0"/>
              <a:t> – </a:t>
            </a:r>
            <a:r>
              <a:rPr lang="ru-RU" sz="1050" dirty="0" smtClean="0"/>
              <a:t>для хранения инфы о кредитах пользователей (ее действительно очень много)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9551758" y="5688449"/>
            <a:ext cx="246941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В этом скрипте так же присутствуют функции для получения значений из таблиц и их изменения.</a:t>
            </a:r>
            <a:endParaRPr lang="ru-RU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3228765" y="5777725"/>
            <a:ext cx="97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u="sng" dirty="0" smtClean="0"/>
              <a:t>config.py</a:t>
            </a:r>
            <a:r>
              <a:rPr lang="en-US" u="sng" dirty="0" smtClean="0"/>
              <a:t>            </a:t>
            </a:r>
            <a:endParaRPr lang="ru-RU" u="sng" dirty="0"/>
          </a:p>
        </p:txBody>
      </p:sp>
      <p:sp>
        <p:nvSpPr>
          <p:cNvPr id="30" name="TextBox 29"/>
          <p:cNvSpPr txBox="1"/>
          <p:nvPr/>
        </p:nvSpPr>
        <p:spPr>
          <a:xfrm>
            <a:off x="2776649" y="6118297"/>
            <a:ext cx="6930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800" i="1" dirty="0" smtClean="0"/>
              <a:t>API-</a:t>
            </a:r>
            <a:r>
              <a:rPr lang="ru-RU" sz="800" i="1" dirty="0" err="1" smtClean="0"/>
              <a:t>токен</a:t>
            </a:r>
            <a:r>
              <a:rPr lang="ru-RU" sz="800" i="1" dirty="0" smtClean="0"/>
              <a:t> бота - константа</a:t>
            </a:r>
          </a:p>
          <a:p>
            <a:pPr marL="228600" indent="-228600">
              <a:buAutoNum type="arabicPeriod"/>
            </a:pPr>
            <a:r>
              <a:rPr lang="ru-RU" sz="800" i="1" dirty="0" smtClean="0"/>
              <a:t>Огромный список запрещенных слов, выражений и т.д.</a:t>
            </a:r>
            <a:br>
              <a:rPr lang="ru-RU" sz="800" i="1" dirty="0" smtClean="0"/>
            </a:br>
            <a:r>
              <a:rPr lang="ru-RU" sz="800" i="1" dirty="0" smtClean="0"/>
              <a:t>По понятным причинам на </a:t>
            </a:r>
            <a:r>
              <a:rPr lang="ru-RU" sz="800" i="1" dirty="0" err="1" smtClean="0"/>
              <a:t>гитхабе</a:t>
            </a:r>
            <a:r>
              <a:rPr lang="ru-RU" sz="800" i="1" dirty="0" smtClean="0"/>
              <a:t> его нет </a:t>
            </a:r>
            <a:r>
              <a:rPr lang="en-US" sz="800" i="1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US" sz="800" i="1" dirty="0">
                <a:sym typeface="Wingdings" panose="05000000000000000000" pitchFamily="2" charset="2"/>
              </a:rPr>
              <a:t> </a:t>
            </a:r>
            <a:r>
              <a:rPr lang="en-US" sz="800" i="1" dirty="0" smtClean="0">
                <a:sym typeface="Wingdings" panose="05000000000000000000" pitchFamily="2" charset="2"/>
              </a:rPr>
              <a:t>       </a:t>
            </a:r>
            <a:r>
              <a:rPr lang="ru-RU" sz="800" i="1" dirty="0" smtClean="0">
                <a:sym typeface="Wingdings" panose="05000000000000000000" pitchFamily="2" charset="2"/>
              </a:rPr>
              <a:t>Сейчас он использован только в системе кредитов, но в будущем я добавлю механику </a:t>
            </a:r>
            <a:r>
              <a:rPr lang="ru-RU" sz="800" i="1" dirty="0" err="1" smtClean="0">
                <a:sym typeface="Wingdings" panose="05000000000000000000" pitchFamily="2" charset="2"/>
              </a:rPr>
              <a:t>автооценки</a:t>
            </a:r>
            <a:r>
              <a:rPr lang="ru-RU" sz="800" i="1" dirty="0" smtClean="0">
                <a:sym typeface="Wingdings" panose="05000000000000000000" pitchFamily="2" charset="2"/>
              </a:rPr>
              <a:t> агрессии, которая будет</a:t>
            </a:r>
          </a:p>
          <a:p>
            <a:r>
              <a:rPr lang="ru-RU" sz="800" i="1" dirty="0">
                <a:sym typeface="Wingdings" panose="05000000000000000000" pitchFamily="2" charset="2"/>
              </a:rPr>
              <a:t> </a:t>
            </a:r>
            <a:r>
              <a:rPr lang="ru-RU" sz="800" i="1" dirty="0" smtClean="0">
                <a:sym typeface="Wingdings" panose="05000000000000000000" pitchFamily="2" charset="2"/>
              </a:rPr>
              <a:t>       мутить пользователей за спам и агрессию (удивительно!) без участия живой </a:t>
            </a:r>
            <a:r>
              <a:rPr lang="ru-RU" sz="800" i="1" dirty="0" err="1" smtClean="0">
                <a:sym typeface="Wingdings" panose="05000000000000000000" pitchFamily="2" charset="2"/>
              </a:rPr>
              <a:t>модерации</a:t>
            </a:r>
            <a:r>
              <a:rPr lang="ru-RU" sz="800" i="1" dirty="0" smtClean="0">
                <a:sym typeface="Wingdings" panose="05000000000000000000" pitchFamily="2" charset="2"/>
              </a:rPr>
              <a:t>)</a:t>
            </a:r>
            <a:endParaRPr lang="ru-RU" sz="800" i="1" dirty="0"/>
          </a:p>
        </p:txBody>
      </p:sp>
      <p:sp>
        <p:nvSpPr>
          <p:cNvPr id="47" name="Полилиния 46"/>
          <p:cNvSpPr/>
          <p:nvPr/>
        </p:nvSpPr>
        <p:spPr>
          <a:xfrm rot="21031112">
            <a:off x="2714478" y="958806"/>
            <a:ext cx="2712820" cy="4717738"/>
          </a:xfrm>
          <a:custGeom>
            <a:avLst/>
            <a:gdLst>
              <a:gd name="connsiteX0" fmla="*/ 2257081 w 2257081"/>
              <a:gd name="connsiteY0" fmla="*/ 183258 h 4855842"/>
              <a:gd name="connsiteX1" fmla="*/ 117385 w 2257081"/>
              <a:gd name="connsiteY1" fmla="*/ 558162 h 4855842"/>
              <a:gd name="connsiteX2" fmla="*/ 263689 w 2257081"/>
              <a:gd name="connsiteY2" fmla="*/ 4855842 h 4855842"/>
              <a:gd name="connsiteX3" fmla="*/ 263689 w 2257081"/>
              <a:gd name="connsiteY3" fmla="*/ 4855842 h 4855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7081" h="4855842">
                <a:moveTo>
                  <a:pt x="2257081" y="183258"/>
                </a:moveTo>
                <a:cubicBezTo>
                  <a:pt x="1353349" y="-18672"/>
                  <a:pt x="449617" y="-220602"/>
                  <a:pt x="117385" y="558162"/>
                </a:cubicBezTo>
                <a:cubicBezTo>
                  <a:pt x="-214847" y="1336926"/>
                  <a:pt x="263689" y="4855842"/>
                  <a:pt x="263689" y="4855842"/>
                </a:cubicBezTo>
                <a:lnTo>
                  <a:pt x="263689" y="4855842"/>
                </a:lnTo>
              </a:path>
            </a:pathLst>
          </a:cu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олилиния 49"/>
          <p:cNvSpPr/>
          <p:nvPr/>
        </p:nvSpPr>
        <p:spPr>
          <a:xfrm>
            <a:off x="1014984" y="562897"/>
            <a:ext cx="4370832" cy="671543"/>
          </a:xfrm>
          <a:custGeom>
            <a:avLst/>
            <a:gdLst>
              <a:gd name="connsiteX0" fmla="*/ 4370832 w 4370832"/>
              <a:gd name="connsiteY0" fmla="*/ 442943 h 671543"/>
              <a:gd name="connsiteX1" fmla="*/ 859536 w 4370832"/>
              <a:gd name="connsiteY1" fmla="*/ 4031 h 671543"/>
              <a:gd name="connsiteX2" fmla="*/ 0 w 4370832"/>
              <a:gd name="connsiteY2" fmla="*/ 671543 h 67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70832" h="671543">
                <a:moveTo>
                  <a:pt x="4370832" y="442943"/>
                </a:moveTo>
                <a:cubicBezTo>
                  <a:pt x="2979420" y="204437"/>
                  <a:pt x="1588008" y="-34069"/>
                  <a:pt x="859536" y="4031"/>
                </a:cubicBezTo>
                <a:cubicBezTo>
                  <a:pt x="131064" y="42131"/>
                  <a:pt x="65532" y="356837"/>
                  <a:pt x="0" y="671543"/>
                </a:cubicBezTo>
              </a:path>
            </a:pathLst>
          </a:cu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Полилиния 50"/>
          <p:cNvSpPr/>
          <p:nvPr/>
        </p:nvSpPr>
        <p:spPr>
          <a:xfrm flipH="1">
            <a:off x="6366573" y="559896"/>
            <a:ext cx="4736516" cy="671543"/>
          </a:xfrm>
          <a:custGeom>
            <a:avLst/>
            <a:gdLst>
              <a:gd name="connsiteX0" fmla="*/ 4370832 w 4370832"/>
              <a:gd name="connsiteY0" fmla="*/ 442943 h 671543"/>
              <a:gd name="connsiteX1" fmla="*/ 859536 w 4370832"/>
              <a:gd name="connsiteY1" fmla="*/ 4031 h 671543"/>
              <a:gd name="connsiteX2" fmla="*/ 0 w 4370832"/>
              <a:gd name="connsiteY2" fmla="*/ 671543 h 67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70832" h="671543">
                <a:moveTo>
                  <a:pt x="4370832" y="442943"/>
                </a:moveTo>
                <a:cubicBezTo>
                  <a:pt x="2979420" y="204437"/>
                  <a:pt x="1588008" y="-34069"/>
                  <a:pt x="859536" y="4031"/>
                </a:cubicBezTo>
                <a:cubicBezTo>
                  <a:pt x="131064" y="42131"/>
                  <a:pt x="65532" y="356837"/>
                  <a:pt x="0" y="671543"/>
                </a:cubicBezTo>
              </a:path>
            </a:pathLst>
          </a:cu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45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90198" y="0"/>
            <a:ext cx="3304097" cy="1400530"/>
          </a:xfrm>
        </p:spPr>
        <p:txBody>
          <a:bodyPr/>
          <a:lstStyle/>
          <a:p>
            <a:r>
              <a:rPr lang="ru-RU" dirty="0" smtClean="0"/>
              <a:t>Библиотеки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819327" y="832104"/>
            <a:ext cx="5814990" cy="4678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latin typeface="JetBrains Mono"/>
              </a:rPr>
              <a:t>Устанавливаемые библиотеки:</a:t>
            </a:r>
            <a:br>
              <a:rPr lang="ru-RU" altLang="ru-RU" sz="2000" dirty="0">
                <a:latin typeface="JetBrains Mono"/>
              </a:rPr>
            </a:br>
            <a:r>
              <a:rPr lang="ru-RU" altLang="ru-RU" sz="2000" dirty="0">
                <a:latin typeface="JetBrains Mono"/>
              </a:rPr>
              <a:t> - </a:t>
            </a:r>
            <a:r>
              <a:rPr lang="en-US" altLang="ru-RU" sz="2000" dirty="0">
                <a:latin typeface="JetBrains Mono"/>
              </a:rPr>
              <a:t>python-telegram-bot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latin typeface="JetBrains Mono"/>
              </a:rPr>
              <a:t> - sqlite3</a:t>
            </a:r>
            <a:r>
              <a:rPr lang="ru-RU" altLang="ru-RU" sz="2000" dirty="0">
                <a:latin typeface="JetBrains Mono"/>
              </a:rPr>
              <a:t/>
            </a:r>
            <a:br>
              <a:rPr lang="ru-RU" altLang="ru-RU" sz="2000" dirty="0">
                <a:latin typeface="JetBrains Mono"/>
              </a:rPr>
            </a:br>
            <a:r>
              <a:rPr lang="ru-RU" altLang="ru-RU" sz="2000" dirty="0">
                <a:latin typeface="JetBrains Mono"/>
              </a:rPr>
              <a:t/>
            </a:r>
            <a:br>
              <a:rPr lang="ru-RU" altLang="ru-RU" sz="2000" dirty="0">
                <a:latin typeface="JetBrains Mono"/>
              </a:rPr>
            </a:br>
            <a:r>
              <a:rPr lang="ru-RU" altLang="ru-RU" sz="2000" dirty="0">
                <a:latin typeface="JetBrains Mono"/>
              </a:rPr>
              <a:t>Стандартные (встроенные) библиотеки </a:t>
            </a:r>
            <a:r>
              <a:rPr lang="ru-RU" altLang="ru-RU" sz="2000" dirty="0" err="1">
                <a:latin typeface="JetBrains Mono"/>
              </a:rPr>
              <a:t>Python</a:t>
            </a:r>
            <a:r>
              <a:rPr lang="ru-RU" altLang="ru-RU" sz="2000" dirty="0">
                <a:latin typeface="JetBrains Mono"/>
              </a:rPr>
              <a:t>:</a:t>
            </a:r>
            <a:br>
              <a:rPr lang="ru-RU" altLang="ru-RU" sz="2000" dirty="0">
                <a:latin typeface="JetBrains Mono"/>
              </a:rPr>
            </a:br>
            <a:r>
              <a:rPr lang="ru-RU" altLang="ru-RU" sz="2000" dirty="0">
                <a:latin typeface="JetBrains Mono"/>
              </a:rPr>
              <a:t> - </a:t>
            </a:r>
            <a:r>
              <a:rPr lang="en-US" altLang="ru-RU" sz="2000" dirty="0" err="1">
                <a:latin typeface="JetBrains Mono"/>
              </a:rPr>
              <a:t>datetime</a:t>
            </a:r>
            <a:r>
              <a:rPr lang="ru-RU" altLang="ru-RU" sz="2000" dirty="0">
                <a:latin typeface="JetBrains Mono"/>
              </a:rPr>
              <a:t/>
            </a:r>
            <a:br>
              <a:rPr lang="ru-RU" altLang="ru-RU" sz="2000" dirty="0">
                <a:latin typeface="JetBrains Mono"/>
              </a:rPr>
            </a:br>
            <a:r>
              <a:rPr lang="ru-RU" altLang="ru-RU" sz="2000" dirty="0">
                <a:latin typeface="JetBrains Mono"/>
              </a:rPr>
              <a:t> - </a:t>
            </a:r>
            <a:r>
              <a:rPr lang="ru-RU" altLang="ru-RU" sz="2000" dirty="0" err="1">
                <a:latin typeface="JetBrains Mono"/>
              </a:rPr>
              <a:t>random</a:t>
            </a:r>
            <a:r>
              <a:rPr lang="ru-RU" altLang="ru-RU" sz="2000" dirty="0">
                <a:latin typeface="JetBrains Mono"/>
              </a:rPr>
              <a:t/>
            </a:r>
            <a:br>
              <a:rPr lang="ru-RU" altLang="ru-RU" sz="2000" dirty="0">
                <a:latin typeface="JetBrains Mono"/>
              </a:rPr>
            </a:br>
            <a:r>
              <a:rPr lang="ru-RU" altLang="ru-RU" sz="2000" dirty="0">
                <a:latin typeface="JetBrains Mono"/>
              </a:rPr>
              <a:t> - </a:t>
            </a:r>
            <a:r>
              <a:rPr lang="ru-RU" altLang="ru-RU" sz="2000" dirty="0" err="1">
                <a:latin typeface="JetBrains Mono"/>
              </a:rPr>
              <a:t>typing</a:t>
            </a:r>
            <a:r>
              <a:rPr lang="ru-RU" altLang="ru-RU" sz="2000" dirty="0">
                <a:latin typeface="JetBrains Mono"/>
              </a:rPr>
              <a:t/>
            </a:r>
            <a:br>
              <a:rPr lang="ru-RU" altLang="ru-RU" sz="2000" dirty="0">
                <a:latin typeface="JetBrains Mono"/>
              </a:rPr>
            </a:br>
            <a:r>
              <a:rPr lang="ru-RU" altLang="ru-RU" sz="2000" dirty="0">
                <a:latin typeface="JetBrains Mono"/>
              </a:rPr>
              <a:t> - </a:t>
            </a:r>
            <a:r>
              <a:rPr lang="ru-RU" altLang="ru-RU" sz="2000" dirty="0" err="1">
                <a:latin typeface="JetBrains Mono"/>
              </a:rPr>
              <a:t>os</a:t>
            </a:r>
            <a:endParaRPr lang="en-US" altLang="ru-RU" sz="2000" dirty="0">
              <a:latin typeface="JetBrains Mon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latin typeface="JetBrains Mono"/>
              </a:rPr>
              <a:t> - </a:t>
            </a:r>
            <a:r>
              <a:rPr lang="en-US" altLang="ru-RU" sz="2000" dirty="0" err="1">
                <a:latin typeface="JetBrains Mono"/>
              </a:rPr>
              <a:t>enum</a:t>
            </a:r>
            <a:endParaRPr lang="en-US" altLang="ru-RU" sz="2000" dirty="0">
              <a:latin typeface="JetBrains Mon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latin typeface="JetBrains Mono"/>
              </a:rPr>
              <a:t> - </a:t>
            </a:r>
            <a:r>
              <a:rPr lang="en-US" altLang="ru-RU" sz="2000" dirty="0" err="1">
                <a:latin typeface="JetBrains Mono"/>
              </a:rPr>
              <a:t>asyncio</a:t>
            </a:r>
            <a:endParaRPr lang="en-US" altLang="ru-RU" sz="2000" dirty="0">
              <a:latin typeface="JetBrains Mon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latin typeface="JetBrains Mono"/>
              </a:rPr>
              <a:t> - logging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latin typeface="JetBrains Mono"/>
              </a:rPr>
              <a:t> - math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latin typeface="JetBrains Mono"/>
              </a:rPr>
              <a:t> - </a:t>
            </a:r>
            <a:r>
              <a:rPr lang="en-US" altLang="ru-RU" sz="2000" dirty="0" err="1">
                <a:latin typeface="JetBrains Mono"/>
              </a:rPr>
              <a:t>functools</a:t>
            </a:r>
            <a:endParaRPr lang="ru-RU" altLang="ru-RU" sz="2000" dirty="0">
              <a:latin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262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75040" y="-18288"/>
            <a:ext cx="780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Дополнительная информация по проекту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4073797" y="6316492"/>
            <a:ext cx="4007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>
                <a:solidFill>
                  <a:srgbClr val="194952"/>
                </a:solidFill>
              </a:rPr>
              <a:t>Да, знаю, качество плохое, но лучше у меня не получилось</a:t>
            </a:r>
            <a:endParaRPr lang="ru-RU" sz="1000" dirty="0">
              <a:solidFill>
                <a:srgbClr val="19495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7912" y="656058"/>
            <a:ext cx="7274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 smtClean="0"/>
              <a:t>Ссылка на </a:t>
            </a:r>
            <a:r>
              <a:rPr lang="ru-RU" u="sng" dirty="0" err="1" smtClean="0"/>
              <a:t>гитхаб</a:t>
            </a:r>
            <a:r>
              <a:rPr lang="en-US" u="sng" dirty="0" smtClean="0"/>
              <a:t>:</a:t>
            </a:r>
            <a:r>
              <a:rPr lang="ru-RU" dirty="0" smtClean="0"/>
              <a:t> </a:t>
            </a:r>
            <a:r>
              <a:rPr lang="en-US" dirty="0"/>
              <a:t> </a:t>
            </a:r>
            <a:r>
              <a:rPr lang="en-US" i="1" dirty="0">
                <a:solidFill>
                  <a:srgbClr val="0000FF"/>
                </a:solidFill>
              </a:rPr>
              <a:t>https://github.com/Profik325/MaximusX-PTB</a:t>
            </a:r>
            <a:endParaRPr lang="ru-RU" i="1" dirty="0">
              <a:solidFill>
                <a:srgbClr val="0000FF"/>
              </a:solidFill>
            </a:endParaRPr>
          </a:p>
        </p:txBody>
      </p:sp>
      <p:sp>
        <p:nvSpPr>
          <p:cNvPr id="3" name="AutoShape 2" descr="data:image/png;base64,iVBORw0KGgoAAAANSUhEUgAAAOgAAADoCAYAAADlqah4AAAAAXNSR0IArs4c6QAAEtRJREFUeF7t3duWE4uuA9Dw/x/NHpx3ajJaS8fVIF7dkuWLykkIzY/P5/Pz8xf/+fnzubwfP36cVi99qTjVp/zCS5/4hVc81Sf+6/iv7ZxBD6dwvcDKnxpA/GnrU31p/jZ+Bt0Ffdyx1AAzaGbhGXQGnUEzD1XRM+gMOoNWLZaRz6Az6AyaeaiKnkFn0Bm0arGMfAadQWfQzENVNA3a/hQurU6fMkp/ipd+8QufxtP6lT/lF1751d+UX/nTuPTPoLig6YA1gHTAwkt/qi/lF171SX/Kr/xpXPpn0Bk02jEZQAsovMS1+ZU/jUv/DDqDRjsmg2kBhZe4Nr/yp3Hpn0Fn0GjHZDAtoPAS1+ZX/jQu/TPoDBrtmAymBRRe4tr8yp/GpX8GnUGjHZPBtIDCS1ybX/nTuPTPoDNotGMymBZQeIlr8yt/Gpf+2KBKkBagASp/ipd+8QuveFpfmz/V93a8+qe49kP1z6DhN4k0AA1QcQ0wzZ/y/+14zUdxzUf9m0Fn0McdSxfsu+NlQMXT+mfQGXQGlcuC+AwafsijlxiajQYgvOLSl+ZP+f92vOajuOaj/u2C7oLugsplQXwG3QUN1ufz0RM8XbDvjo+a++s38oW/VXIXdBd0FzR14QN+Bg0vqGajCyN8OiDxK678wqt+8Quv/Cl/ipc+xdP8//wFVYOvF0z6FNeCCK/6xS+88qf8KV76FE/zz6Do8PWCaQEU14IIr/rFL7zyp/wpXvoUT/PPoDPoYwdksHQB2wve1tfWP4POoDOoXBbE0wfEDDqDzqCBAQWdQfcp7uOOaEG0YHuJqw49x9V/9XcXdBd0FzTzYPSAnEHDb3LoCajZagDCp3Hpl74UL/3iF/5av/SpPun/5y+oGqQGa0DiFz6NS7/0pXjpF7/w1/qlT/VJ/wz68vewWgDF0wVJ8ak+4bXgbf3Sl+afQWfQ6nuodIGFn0HD93BqsOLpE6iNl34tkPBpvF1/Wp/0qX7lF7/wyq94mn8XdBd0F1QuC+IzaGgwPUHVYM1O/MKncemXvhQv/eIX/lq/9Kk+6d8FDQ2uAWkAwqfxdEFSvPSLX3j1V/zCK7/iaf7YoBLYjqvBatC1PuWX/nb94k/1C6+49Kl/4m/HpX8GLU9AA1B6LZj4hVd+8Quf5he/9LXzS5/i0j+DqoNhXAMQvRZM/MIrv/iFT/OLX/ra+aVPcemfQdXBMK4BiF4LJn7hlV/8wqf5xS997fzSp7j0z6DqYBjXAESvBRO/8MovfuHT/OKXvnZ+6VNc+mdQdTCMawCi14KJX3jlF7/waX7xS187v/QpLv0zqDoYxjUA0WvBxC+88otf+DS/+KWvnV/6FJf+GVQdDOMagOi1YOIXXvnFL3yaX/zS184vfYpLPw2qBG+Pa0Bq0PA/H0f89v69fT+lbwYNv0n09gX91x8wMsDb4zPoDPq4o9/d4G83oPTNoDPoDCqXHMZn0Bl0Bj00oFLPoDPoDCqXHMZn0Bl0Bj00oFLPoDPoDCqXHMZ//NTHdIfi3pBaf41yrTEdn+pL+dWf6/zSdx2fQTEBLdD1AFMDqb6UX/25zi991/EZdAaNXuKmCzyDPndwBp1BZ9D0KVPEz6Az6AxaNFhKPYPOoDNo6qIifgadQWfQosFS6hl0Bp1BUxcV8fyiQvoxuz6lK9b2/0L93fsj/Zpfik+HpPzif3t9M6gmiHh7QUJ5hEv/2xdY+tWAt9c3g2qCM2j0ElgGCNv/mUHx3w+qwe0BKX873l6Qa/2an+oXPq1P+cUvfeIXXvkV3wVVh3ZBd0EfOjCDhgZqw/WEVf72gJVf+qUvxUuf4sov/Nvr2wXVBHdBd0F3QUOXHMLbT/B2adL/9gsj/erf2+vjBVWB7Qa184tf8XTA4k/jqT7hU33aH+VP8dJ/zv/5fJ5/M/HLX+KpgRpAGk8XKM0vfKpPeOVXXPNT/hTf1hfzz6Bq4XM8XaAsu9GpPuGt4PknUoOleOk/559BNaIZNOvQDPrUAT4AZtBs/XRhNIAsu9GpPuGtYAadQdMtCfBa4Bl0Bp1BA4Ol0Bk066AeYGl/hZf6VF/Mv5e4auHeg2Yd2gWNLqh+L+7bn0Dp8ugJKX71J+VP8wuvuPSn9ad46Re/8O36lZ+/UeG6QBWQxjUA8as/KX+aX3jFpT+tP8VLv/iFb9ev/DNo+Z/TacAakOLpAopf+pW/jZd+6RP+XP9e4kZfpPpoATRgLYjiyi+84tKv/G289Euf8Of6Z9AZNPoQ4/g/n5LBZlB0KH0CaQBpXPrErwVI+dP8wisu/Wn9KV76xS98u37l33vQvQd93JH2gspAys8Fx4UXXvnr+vcSdy9x9xL39x04N6i+qCCBegKlT5gU39aX8guf9l/8irf7n+YXXnH1t12/+PkPtlWAGiAB4k/xbX0pv/Dqj/BpvN1/6VN+4RVXf5VfeOUX/wwafgqZDkD4dAHEr7gWqK1P+aVfcelXfuGVX/wz6Az6uENaoHRB0wUWXnHpb9cv/hl0Bp1BHzogA8ngekCIfwadQWfQGfT3HdATSE8Y4dMnWJtf+tL84le83f80v/CKq7/t+sW/C7oLugv65gva/qJC+gQTXk8g4dO4nsApv+pL86f8wqv+tv52fvErrv7Vv+ongdcDkj7FU/3i1wDT/Cm/8Kqvrb+dX/yKq38zqDqIeLpgSq8BpvlTfuFVX1t/O7/4FVf/ZlB1cAaN3qOqvTPor4+Bfv9nBtUGzaAzaLgjjwbEh5QzaNj89AIovV4CpflTfuFVX1t/O7/4FVf/ZlB1cBd0FzTckV3QYgNFnV4A8esJm+ZP+YVXfW397fziV1z94xcVlKDd4Lfzqz8agPCKqz9pfvFLn/K3+aXv7fEZNPyVJxqwFlR4xbXgaX7xS5/yt/ml7+3xGXQGfdzRtoHa/G83oPTNoDPoDCqXHMZn0Bl0Bj00oFLPoDPoDCqXHMZn0Bl0Bj00oFLPoDPoDCqXHMZpUH3Kpo/RVZv4hU/zi1/xv13/dX/Vf8U1H9V3jZ9BNWHENUDRa0GET+PSf63vur60Pyl+Bg03QAMQ/bUBpP9an/qneFrfNX4G1YR3QcMO3cKvDZbmn0HD/dEARH99oaT/Wp/6p3ha3zV+BtWEd0HDDt3Crw2W5p9Bw/3RAER/faGk/1qf+qd4Wt81fgbVhHdBww7dwq8Nlubnb1RQe/WETQUqf5tf+RWXPuEVb/c/1Z/qU/2KK7/wql/8KX4G1YTCuAYU0n/aC5LqT/W1+yN+1Z/WJ/wMqgmFcQ04pJ9B0UAZQP3X/MSf4mdQTSiMa0Ah/Qw6gz53oP0E0QLLANIn/jQufSm/6lP+FC/9bf40v/Dt/qk/u6CaUBjXgEP6XdBd0F3QxEQz6PN/bXDdH81W+nQBU/wuqCYUxjWgkH4X9G+/oJ/P5+dTjVqw9AmiBRW/8NIvfJpf/Kk+8bfj7f5If7t/qq+efwbNXsJrgRRvD1j507gWOOUXvt0/1VfPP4POoDLBU1wLnHD/CbZuEPzvY/X8M+gM+idG+N3PzKCP7xCT1v4ftv5l+fQJky7AdX5NKNUn/nY8nU+qr90/1VfPvwu6C5qYRAuccP8Jtm6QvcTtGiQdYHsBU31/ssTNn2n3R9rb/VN99fy7oN0HxPWCKX8a1wKn/MLXDfL2C6oGtePpALRA4r/Gp/291p/mT+sXPtUnvPJz/3RBlaAdVwHKrwaK/xqv+hS/1p/mV31pPNUnvPRx/2bQ54/JNQA2+PolUpj/u9cvg7TrU37uzww6gz4tUXuBtaBa8DTerk/6VD//HlQJ2nEVoPztAUhfml/1KZ7mv8arvjTerk/6uD+7oLugu6C/7wANhLcQMyg60H5CpgMUXgNW/F+v/7o/yq/57yUu/n/Q6wXXgBW/1p/mV31pPNUnvPR9e4OqQMXVAOEVbw+onV/86t91/dKv+LV+5X/9BVWDFdeCCa+4Gix8qi/Nn+pL86f1S7/i1/qVfwbVBMP3uKJPF1QDVn7FpS/NL37pS+PX+pV/Bg0nrAaLPl3QNH+qL82f1i/9il/rV/4ZVBPcBX3sgBZM7Z1Bn3/r4QyqDZpBZ9CHDqQPGD3gZtAZ9LEDWkAtmNorfuHT+LV+5Z9BwwmrwaJPFzTNn+pL86f1S7/i1/qVPzZou8EqQPmF1wDFL7zyi1945Re/8Ipf61P+tH7xqz9x/vS7uKkAFagGKb/wyi9+4ZVf/MIrv/iFV/xan/Kn9Ytf/Ynzz6DPLY4bXP73mO0FEf/5Aof9fX19M+gMqiV9is+g5f2ZQcsNDp/w1waQea/1KX/7FZD6E+efQWdQLdku6Nc7NIOG/1xMrY8bvAv62OLr/mr+utDCx/Xtgu6Casl2Qb/eodcbtP0EEn/aII2mnb/Nn9YnvPqv+sT/3ePsT/uCpgNgAeFLyHTAqk/6lb/Nn+YXXvWrPvF/9zj7M4NmI9aCaQDK3uZP8wuv+lWf+L97nP2ZQbMRa8E0AGVv86f5hVf9qk/83z3O/syg2Yi1YBqAsrf50/zCq37VJ/7vHmd/ZtBsxFowDUDZ2/xpfuFVv+oT/3ePsz8zaDZiLZgGoOxt/jS/8Kpf9Yn/u8fZnxk0G7EWTANQ9jZ/ml941a/6xP/d4+zPT/3Ed+8A9GtB1J42vt1+1dfOn/Yv1af84m/378cM+vxLmzQADTjFa0HSuPSl/MKn/RO/4sovfLt/M2j4RQcNWAMUXguSxqUv5Rde9bf1Kb/01/Xtgu6CagmbcRmkboDy/06W9m4XdBc03aEIP4M+t28GnUEjg6XgGXQGfexAuiBtfGoA4dsvIZU/7Z/4FVd+4dv92wXdBdUOVuMySN0Ab38Pmn5RoTq9/4BcA04XRHiV8HZ9bf1t/rS/qT7hFY9/cbUSXMfTAaV41Z/yp3jpU7ydP+VP8Wn9wis+g5Zf4moA6QKleOlTvJ0/5U/xaf3CKz6DzqDakcf4tQH0FuNaX9Tcz+czg86g0Q5dG2AGjcZ3D04XKMWrAyl/ipc+xdv5U/4Un9YvvOK7oLug2pG9xH3ogB4AUXP3EvfzeftLpGt9WjAtqPS3+a/1qT7FeUFVoBK041oA6U/xaX3KL37VJ3w7f5tf9Skufdf9nUHDl7haAMW1IMJfL5DyX9en/kmf6kv5idc3iVKBEpDG0wan+LZ+8afzUf1p/ja/9Ckufdf93QXdBdUOv/pDokj8rw9hyvMXv/TPoOUBcQDHX9ZOF0gXps2v/ioufaov5Sd+L3Gz36igBiuuBRH+eoGU/7o+9U/6VF/KT/wMOoNqSZ7iWmAZQLnFL7zi0pfmFz/1zaAzqJZkBv16h84NmgpQ6XqCKX+Kb+sTv+J/e32q/zqe9p/49ILKIGkDWUD4IU+qP9V33R/lv65P+q7jaX+In0GfX+JqAdjg8FPa6/zX9an+63jaH+Jn0Bn08j3mtcHS/DRY+gpvBp1BZ9Cv23QG/fnzsXt6D5k2UKNr81/nv65P9V/H0/4Qvwu6C7oL+nWb02B7iZv9PaYusEaXDkj8irfzt/lV39vjaX+I3wXtGlwD0AKmDxDxt+Pt+lP+dv3i13zjL8srgQQqrgEo/9vxql/1CX8dV/+lT/Wn/Mrfjqu+GTR9jxDitQAaoPDX8dRAqj/lv+6P6ptBQ4OpwekCif96wZS/XX/KL/3tuOY7g86g1R1MDaQFTvmrxf8BueqbQWfQP1ijr/9IaiAtcMr/9cr+G6Tqm0Fn0P9m037DkhpIC5zyV4v/A3LVN4POoH+wRl//kdRAWuCU/+uV/TdI1ffPG1RtVgO1IP86Pu2v8Gn/r/mVfwZFh/51g6X1cwHDf443g4ZfVteAFE8HILzypwv6r+PT/gqv+ar/1/zKvwu6C/rYAS24DMIF3AV97v+//l3cdIG0oOmCf3d82l/h0/5f8yv/Lugu6C7oQwfaD4AZFO+h2aDjv4bZBX2eUNtAbX7u317iPrfouxvkWj8XcO9Bu+9BNYB2PF3AVJ/yp/wpXhcg5b/Gp/1Xf6754/egbx+QBpDqTweY5he+Xb/yt+Np/9Wfa/4ZNNygdIBhesK1gCR4+Q+k/Vd/rvln0HAB0wGG6QnXApLg5T+Q9l/9ueafQcMFTAcYpidcC0iCl/9A2n/155p/Bg0XMB1gmJ5wLSAJXv4Daf/Vn2v+GTRcwHSAYXrCtYAkePkPpP1Xf675Z9BwAdMBhukJ1wKS4OU/kPZf/bnmp0FfPh/KSwcgPAWUf0ALlOpP+YVXe6Rf/G289KfxGTT8Kl86gBSfLqjyp/zCK3/bYNKn/NKfxmfQGfRxh9IFFl4LLIOIv42X/jQ+g86gM+hDB2Tw1IDCz6Az6Aw6g+o50YvrCZi+ROop/zPmtv6UX3hV2Z6f9Cm/9KfxXdBd0F3QXdD0OfJ1vJ6Ab3+CqvK2/pRfeNXXnp/0Kb/0p/H/AW++mCUD9d4sAAAAAElFTkSuQmCC"/>
          <p:cNvSpPr>
            <a:spLocks noChangeAspect="1" noChangeArrowheads="1"/>
          </p:cNvSpPr>
          <p:nvPr/>
        </p:nvSpPr>
        <p:spPr bwMode="auto">
          <a:xfrm>
            <a:off x="228727" y="18673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4" descr="data:image/png;base64,iVBORw0KGgoAAAANSUhEUgAAAOgAAADoCAYAAADlqah4AAAAAXNSR0IArs4c6QAAEtRJREFUeF7t3duWE4uuA9Dw/x/NHpx3ajJaS8fVIF7dkuWLykkIzY/P5/Pz8xf/+fnzubwfP36cVi99qTjVp/zCS5/4hVc81Sf+6/iv7ZxBD6dwvcDKnxpA/GnrU31p/jZ+Bt0Ffdyx1AAzaGbhGXQGnUEzD1XRM+gMOoNWLZaRz6Az6AyaeaiKnkFn0Bm0arGMfAadQWfQzENVNA3a/hQurU6fMkp/ipd+8QufxtP6lT/lF1751d+UX/nTuPTPoLig6YA1gHTAwkt/qi/lF171SX/Kr/xpXPpn0Bk02jEZQAsovMS1+ZU/jUv/DDqDRjsmg2kBhZe4Nr/yp3Hpn0Fn0GjHZDAtoPAS1+ZX/jQu/TPoDBrtmAymBRRe4tr8yp/GpX8GnUGjHZPBtIDCS1ybX/nTuPTPoDNotGMymBZQeIlr8yt/Gpf+2KBKkBagASp/ipd+8QuveFpfmz/V93a8+qe49kP1z6DhN4k0AA1QcQ0wzZ/y/+14zUdxzUf9m0Fn0McdSxfsu+NlQMXT+mfQGXQGlcuC+AwafsijlxiajQYgvOLSl+ZP+f92vOajuOaj/u2C7oLugsplQXwG3QUN1ufz0RM8XbDvjo+a++s38oW/VXIXdBd0FzR14QN+Bg0vqGajCyN8OiDxK678wqt+8Quv/Cl/ipc+xdP8//wFVYOvF0z6FNeCCK/6xS+88qf8KV76FE/zz6Do8PWCaQEU14IIr/rFL7zyp/wpXvoUT/PPoDPoYwdksHQB2wve1tfWP4POoDOoXBbE0wfEDDqDzqCBAQWdQfcp7uOOaEG0YHuJqw49x9V/9XcXdBd0FzTzYPSAnEHDb3LoCajZagDCp3Hpl74UL/3iF/5av/SpPun/5y+oGqQGa0DiFz6NS7/0pXjpF7/w1/qlT/VJ/wz68vewWgDF0wVJ8ak+4bXgbf3Sl+afQWfQ6nuodIGFn0HD93BqsOLpE6iNl34tkPBpvF1/Wp/0qX7lF7/wyq94mn8XdBd0F1QuC+IzaGgwPUHVYM1O/MKncemXvhQv/eIX/lq/9Kk+6d8FDQ2uAWkAwqfxdEFSvPSLX3j1V/zCK7/iaf7YoBLYjqvBatC1PuWX/nb94k/1C6+49Kl/4m/HpX8GLU9AA1B6LZj4hVd+8Quf5he/9LXzS5/i0j+DqoNhXAMQvRZM/MIrv/iFT/OLX/ra+aVPcemfQdXBMK4BiF4LJn7hlV/8wqf5xS997fzSp7j0z6DqYBjXAESvBRO/8MovfuHT/OKXvnZ+6VNc+mdQdTCMawCi14KJX3jlF7/waX7xS187v/QpLv0zqDoYxjUA0WvBxC+88otf+DS/+KWvnV/6FJf+GVQdDOMagOi1YOIXXvnFL3yaX/zS184vfYpLPw2qBG+Pa0Bq0PA/H0f89v69fT+lbwYNv0n09gX91x8wMsDb4zPoDPq4o9/d4G83oPTNoDPoDCqXHMZn0Bl0Bj00oFLPoDPoDCqXHMZn0Bl0Bj00oFLPoDPoDCqXHMZ//NTHdIfi3pBaf41yrTEdn+pL+dWf6/zSdx2fQTEBLdD1AFMDqb6UX/25zi991/EZdAaNXuKmCzyDPndwBp1BZ9D0KVPEz6Az6AxaNFhKPYPOoDNo6qIifgadQWfQosFS6hl0Bp1BUxcV8fyiQvoxuz6lK9b2/0L93fsj/Zpfik+HpPzif3t9M6gmiHh7QUJ5hEv/2xdY+tWAt9c3g2qCM2j0ElgGCNv/mUHx3w+qwe0BKX873l6Qa/2an+oXPq1P+cUvfeIXXvkV3wVVh3ZBd0EfOjCDhgZqw/WEVf72gJVf+qUvxUuf4sov/Nvr2wXVBHdBd0F3QUOXHMLbT/B2adL/9gsj/erf2+vjBVWB7Qa184tf8XTA4k/jqT7hU33aH+VP8dJ/zv/5fJ5/M/HLX+KpgRpAGk8XKM0vfKpPeOVXXPNT/hTf1hfzz6Bq4XM8XaAsu9GpPuGt4PknUoOleOk/559BNaIZNOvQDPrUAT4AZtBs/XRhNIAsu9GpPuGtYAadQdMtCfBa4Bl0Bp1BA4Ol0Bk066AeYGl/hZf6VF/Mv5e4auHeg2Yd2gWNLqh+L+7bn0Dp8ugJKX71J+VP8wuvuPSn9ad46Re/8O36lZ+/UeG6QBWQxjUA8as/KX+aX3jFpT+tP8VLv/iFb9ev/DNo+Z/TacAakOLpAopf+pW/jZd+6RP+XP9e4kZfpPpoATRgLYjiyi+84tKv/G289Euf8Of6Z9AZNPoQ4/g/n5LBZlB0KH0CaQBpXPrErwVI+dP8wisu/Wn9KV76xS98u37l33vQvQd93JH2gspAys8Fx4UXXvnr+vcSdy9x9xL39x04N6i+qCCBegKlT5gU39aX8guf9l/8irf7n+YXXnH1t12/+PkPtlWAGiAB4k/xbX0pv/Dqj/BpvN1/6VN+4RVXf5VfeOUX/wwafgqZDkD4dAHEr7gWqK1P+aVfcelXfuGVX/wz6Az6uENaoHRB0wUWXnHpb9cv/hl0Bp1BHzogA8ngekCIfwadQWfQGfT3HdATSE8Y4dMnWJtf+tL84le83f80v/CKq7/t+sW/C7oLugv65gva/qJC+gQTXk8g4dO4nsApv+pL86f8wqv+tv52fvErrv7Vv+ongdcDkj7FU/3i1wDT/Cm/8Kqvrb+dX/yKq38zqDqIeLpgSq8BpvlTfuFVX1t/O7/4FVf/ZlB1cAaN3qOqvTPor4+Bfv9nBtUGzaAzaLgjjwbEh5QzaNj89AIovV4CpflTfuFVX1t/O7/4FVf/ZlB1cBd0FzTckV3QYgNFnV4A8esJm+ZP+YVXfW397fziV1z94xcVlKDd4Lfzqz8agPCKqz9pfvFLn/K3+aXv7fEZNPyVJxqwFlR4xbXgaX7xS5/yt/ml7+3xGXQGfdzRtoHa/G83oPTNoDPoDCqXHMZn0Bl0Bj00oFLPoDPoDCqXHMZn0Bl0Bj00oFLPoDPoDCqXHMZpUH3Kpo/RVZv4hU/zi1/xv13/dX/Vf8U1H9V3jZ9BNWHENUDRa0GET+PSf63vur60Pyl+Bg03QAMQ/bUBpP9an/qneFrfNX4G1YR3QcMO3cKvDZbmn0HD/dEARH99oaT/Wp/6p3ha3zV+BtWEd0HDDt3Crw2W5p9Bw/3RAER/faGk/1qf+qd4Wt81fgbVhHdBww7dwq8Nlubnb1RQe/WETQUqf5tf+RWXPuEVb/c/1Z/qU/2KK7/wql/8KX4G1YTCuAYU0n/aC5LqT/W1+yN+1Z/WJ/wMqgmFcQ04pJ9B0UAZQP3X/MSf4mdQTSiMa0Ah/Qw6gz53oP0E0QLLANIn/jQufSm/6lP+FC/9bf40v/Dt/qk/u6CaUBjXgEP6XdBd0F3QxEQz6PN/bXDdH81W+nQBU/wuqCYUxjWgkH4X9G+/oJ/P5+dTjVqw9AmiBRW/8NIvfJpf/Kk+8bfj7f5If7t/qq+efwbNXsJrgRRvD1j507gWOOUXvt0/1VfPP4POoDLBU1wLnHD/CbZuEPzvY/X8M+gM+idG+N3PzKCP7xCT1v4ftv5l+fQJky7AdX5NKNUn/nY8nU+qr90/1VfPvwu6C5qYRAuccP8Jtm6QvcTtGiQdYHsBU31/ssTNn2n3R9rb/VN99fy7oN0HxPWCKX8a1wKn/MLXDfL2C6oGtePpALRA4r/Gp/291p/mT+sXPtUnvPJz/3RBlaAdVwHKrwaK/xqv+hS/1p/mV31pPNUnvPRx/2bQ54/JNQA2+PolUpj/u9cvg7TrU37uzww6gz4tUXuBtaBa8DTerk/6VD//HlQJ2nEVoPztAUhfml/1KZ7mv8arvjTerk/6uD+7oLugu6C/7wANhLcQMyg60H5CpgMUXgNW/F+v/7o/yq/57yUu/n/Q6wXXgBW/1p/mV31pPNUnvPR9e4OqQMXVAOEVbw+onV/86t91/dKv+LV+5X/9BVWDFdeCCa+4Gix8qi/Nn+pL86f1S7/i1/qVfwbVBMP3uKJPF1QDVn7FpS/NL37pS+PX+pV/Bg0nrAaLPl3QNH+qL82f1i/9il/rV/4ZVBPcBX3sgBZM7Z1Bn3/r4QyqDZpBZ9CHDqQPGD3gZtAZ9LEDWkAtmNorfuHT+LV+5Z9BwwmrwaJPFzTNn+pL86f1S7/i1/qVPzZou8EqQPmF1wDFL7zyi1945Re/8Ipf61P+tH7xqz9x/vS7uKkAFagGKb/wyi9+4ZVf/MIrv/iFV/xan/Kn9Ytf/Ynzz6DPLY4bXP73mO0FEf/5Aof9fX19M+gMqiV9is+g5f2ZQcsNDp/w1waQea/1KX/7FZD6E+efQWdQLdku6Nc7NIOG/1xMrY8bvAv62OLr/mr+utDCx/Xtgu6Casl2Qb/eodcbtP0EEn/aII2mnb/Nn9YnvPqv+sT/3ePsT/uCpgNgAeFLyHTAqk/6lb/Nn+YXXvWrPvF/9zj7M4NmI9aCaQDK3uZP8wuv+lWf+L97nP2ZQbMRa8E0AGVv86f5hVf9qk/83z3O/syg2Yi1YBqAsrf50/zCq37VJ/7vHmd/ZtBsxFowDUDZ2/xpfuFVv+oT/3ePsz8zaDZiLZgGoOxt/jS/8Kpf9Yn/u8fZnxk0G7EWTANQ9jZ/ml941a/6xP/d4+zPT/3Ed+8A9GtB1J42vt1+1dfOn/Yv1af84m/378cM+vxLmzQADTjFa0HSuPSl/MKn/RO/4sovfLt/M2j4RQcNWAMUXguSxqUv5Rde9bf1Kb/01/Xtgu6CagmbcRmkboDy/06W9m4XdBc03aEIP4M+t28GnUEjg6XgGXQGfexAuiBtfGoA4dsvIZU/7Z/4FVd+4dv92wXdBdUOVuMySN0Ab38Pmn5RoTq9/4BcA04XRHiV8HZ9bf1t/rS/qT7hFY9/cbUSXMfTAaV41Z/yp3jpU7ydP+VP8Wn9wis+g5Zf4moA6QKleOlTvJ0/5U/xaf3CKz6DzqDakcf4tQH0FuNaX9Tcz+czg86g0Q5dG2AGjcZ3D04XKMWrAyl/ipc+xdv5U/4Un9YvvOK7oLug2pG9xH3ogB4AUXP3EvfzeftLpGt9WjAtqPS3+a/1qT7FeUFVoBK041oA6U/xaX3KL37VJ3w7f5tf9Skufdf9nUHDl7haAMW1IMJfL5DyX9en/kmf6kv5idc3iVKBEpDG0wan+LZ+8afzUf1p/ja/9Ckufdf93QXdBdUOv/pDokj8rw9hyvMXv/TPoOUBcQDHX9ZOF0gXps2v/ioufaov5Sd+L3Gz36igBiuuBRH+eoGU/7o+9U/6VF/KT/wMOoNqSZ7iWmAZQLnFL7zi0pfmFz/1zaAzqJZkBv16h84NmgpQ6XqCKX+Kb+sTv+J/e32q/zqe9p/49ILKIGkDWUD4IU+qP9V33R/lv65P+q7jaX+In0GfX+JqAdjg8FPa6/zX9an+63jaH+Jn0Bn08j3mtcHS/DRY+gpvBp1BZ9Cv23QG/fnzsXt6D5k2UKNr81/nv65P9V/H0/4Qvwu6C7oL+nWb02B7iZv9PaYusEaXDkj8irfzt/lV39vjaX+I3wXtGlwD0AKmDxDxt+Pt+lP+dv3i13zjL8srgQQqrgEo/9vxql/1CX8dV/+lT/Wn/Mrfjqu+GTR9jxDitQAaoPDX8dRAqj/lv+6P6ptBQ4OpwekCif96wZS/XX/KL/3tuOY7g86g1R1MDaQFTvmrxf8BueqbQWfQP1ijr/9IaiAtcMr/9cr+G6Tqm0Fn0P9m037DkhpIC5zyV4v/A3LVN4POoH+wRl//kdRAWuCU/+uV/TdI1ffPG1RtVgO1IP86Pu2v8Gn/r/mVfwZFh/51g6X1cwHDf443g4ZfVteAFE8HILzypwv6r+PT/gqv+ar/1/zKvwu6C/rYAS24DMIF3AV97v+//l3cdIG0oOmCf3d82l/h0/5f8yv/Lugu6C7oQwfaD4AZFO+h2aDjv4bZBX2eUNtAbX7u317iPrfouxvkWj8XcO9Bu+9BNYB2PF3AVJ/yp/wpXhcg5b/Gp/1Xf6754/egbx+QBpDqTweY5he+Xb/yt+Np/9Wfa/4ZNNygdIBhesK1gCR4+Q+k/Vd/rvln0HAB0wGG6QnXApLg5T+Q9l/9ueafQcMFTAcYpidcC0iCl/9A2n/155p/Bg0XMB1gmJ5wLSAJXv4Daf/Vn2v+GTRcwHSAYXrCtYAkePkPpP1Xf675Z9BwAdMBhukJ1wKS4OU/kPZf/bnmp0FfPh/KSwcgPAWUf0ALlOpP+YVXe6Rf/G289KfxGTT8Kl86gBSfLqjyp/zCK3/bYNKn/NKfxmfQGfRxh9IFFl4LLIOIv42X/jQ+g86gM+hDB2Tw1IDCz6Az6Aw6g+o50YvrCZi+ROop/zPmtv6UX3hV2Z6f9Cm/9KfxXdBd0F3QXdD0OfJ1vJ6Ab3+CqvK2/pRfeNXXnp/0Kb/0p/H/AW++mCUD9d4sAAAAAElFTkSuQmCC"/>
          <p:cNvSpPr>
            <a:spLocks noChangeAspect="1" noChangeArrowheads="1"/>
          </p:cNvSpPr>
          <p:nvPr/>
        </p:nvSpPr>
        <p:spPr bwMode="auto">
          <a:xfrm>
            <a:off x="1075944" y="217506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44" y="1634150"/>
            <a:ext cx="2209800" cy="2209800"/>
          </a:xfrm>
          <a:prstGeom prst="rect">
            <a:avLst/>
          </a:prstGeom>
        </p:spPr>
      </p:pic>
      <p:sp>
        <p:nvSpPr>
          <p:cNvPr id="9" name="AutoShape 6" descr="data:image/png;base64,iVBORw0KGgoAAAANSUhEUgAAAOgAAADoCAYAAADlqah4AAAAAXNSR0IArs4c6QAAEtRJREFUeF7t3duWE4uuA9Dw/x/NHpx3ajJaS8fVIF7dkuWLykkIzY/P5/Pz8xf/+fnzubwfP36cVi99qTjVp/zCS5/4hVc81Sf+6/iv7ZxBD6dwvcDKnxpA/GnrU31p/jZ+Bt0Ffdyx1AAzaGbhGXQGnUEzD1XRM+gMOoNWLZaRz6Az6AyaeaiKnkFn0Bm0arGMfAadQWfQzENVNA3a/hQurU6fMkp/ipd+8QufxtP6lT/lF1751d+UX/nTuPTPoLig6YA1gHTAwkt/qi/lF171SX/Kr/xpXPpn0Bk02jEZQAsovMS1+ZU/jUv/DDqDRjsmg2kBhZe4Nr/yp3Hpn0Fn0GjHZDAtoPAS1+ZX/jQu/TPoDBrtmAymBRRe4tr8yp/GpX8GnUGjHZPBtIDCS1ybX/nTuPTPoDNotGMymBZQeIlr8yt/Gpf+2KBKkBagASp/ipd+8QuveFpfmz/V93a8+qe49kP1z6DhN4k0AA1QcQ0wzZ/y/+14zUdxzUf9m0Fn0McdSxfsu+NlQMXT+mfQGXQGlcuC+AwafsijlxiajQYgvOLSl+ZP+f92vOajuOaj/u2C7oLugsplQXwG3QUN1ufz0RM8XbDvjo+a++s38oW/VXIXdBd0FzR14QN+Bg0vqGajCyN8OiDxK678wqt+8Quv/Cl/ipc+xdP8//wFVYOvF0z6FNeCCK/6xS+88qf8KV76FE/zz6Do8PWCaQEU14IIr/rFL7zyp/wpXvoUT/PPoDPoYwdksHQB2wve1tfWP4POoDOoXBbE0wfEDDqDzqCBAQWdQfcp7uOOaEG0YHuJqw49x9V/9XcXdBd0FzTzYPSAnEHDb3LoCajZagDCp3Hpl74UL/3iF/5av/SpPun/5y+oGqQGa0DiFz6NS7/0pXjpF7/w1/qlT/VJ/wz68vewWgDF0wVJ8ak+4bXgbf3Sl+afQWfQ6nuodIGFn0HD93BqsOLpE6iNl34tkPBpvF1/Wp/0qX7lF7/wyq94mn8XdBd0F1QuC+IzaGgwPUHVYM1O/MKncemXvhQv/eIX/lq/9Kk+6d8FDQ2uAWkAwqfxdEFSvPSLX3j1V/zCK7/iaf7YoBLYjqvBatC1PuWX/nb94k/1C6+49Kl/4m/HpX8GLU9AA1B6LZj4hVd+8Quf5he/9LXzS5/i0j+DqoNhXAMQvRZM/MIrv/iFT/OLX/ra+aVPcemfQdXBMK4BiF4LJn7hlV/8wqf5xS997fzSp7j0z6DqYBjXAESvBRO/8MovfuHT/OKXvnZ+6VNc+mdQdTCMawCi14KJX3jlF7/waX7xS187v/QpLv0zqDoYxjUA0WvBxC+88otf+DS/+KWvnV/6FJf+GVQdDOMagOi1YOIXXvnFL3yaX/zS184vfYpLPw2qBG+Pa0Bq0PA/H0f89v69fT+lbwYNv0n09gX91x8wMsDb4zPoDPq4o9/d4G83oPTNoDPoDCqXHMZn0Bl0Bj00oFLPoDPoDCqXHMZn0Bl0Bj00oFLPoDPoDCqXHMZ//NTHdIfi3pBaf41yrTEdn+pL+dWf6/zSdx2fQTEBLdD1AFMDqb6UX/25zi991/EZdAaNXuKmCzyDPndwBp1BZ9D0KVPEz6Az6AxaNFhKPYPOoDNo6qIifgadQWfQosFS6hl0Bp1BUxcV8fyiQvoxuz6lK9b2/0L93fsj/Zpfik+HpPzif3t9M6gmiHh7QUJ5hEv/2xdY+tWAt9c3g2qCM2j0ElgGCNv/mUHx3w+qwe0BKX873l6Qa/2an+oXPq1P+cUvfeIXXvkV3wVVh3ZBd0EfOjCDhgZqw/WEVf72gJVf+qUvxUuf4sov/Nvr2wXVBHdBd0F3QUOXHMLbT/B2adL/9gsj/erf2+vjBVWB7Qa184tf8XTA4k/jqT7hU33aH+VP8dJ/zv/5fJ5/M/HLX+KpgRpAGk8XKM0vfKpPeOVXXPNT/hTf1hfzz6Bq4XM8XaAsu9GpPuGt4PknUoOleOk/559BNaIZNOvQDPrUAT4AZtBs/XRhNIAsu9GpPuGtYAadQdMtCfBa4Bl0Bp1BA4Ol0Bk066AeYGl/hZf6VF/Mv5e4auHeg2Yd2gWNLqh+L+7bn0Dp8ugJKX71J+VP8wuvuPSn9ad46Re/8O36lZ+/UeG6QBWQxjUA8as/KX+aX3jFpT+tP8VLv/iFb9ev/DNo+Z/TacAakOLpAopf+pW/jZd+6RP+XP9e4kZfpPpoATRgLYjiyi+84tKv/G289Euf8Of6Z9AZNPoQ4/g/n5LBZlB0KH0CaQBpXPrErwVI+dP8wisu/Wn9KV76xS98u37l33vQvQd93JH2gspAys8Fx4UXXvnr+vcSdy9x9xL39x04N6i+qCCBegKlT5gU39aX8guf9l/8irf7n+YXXnH1t12/+PkPtlWAGiAB4k/xbX0pv/Dqj/BpvN1/6VN+4RVXf5VfeOUX/wwafgqZDkD4dAHEr7gWqK1P+aVfcelXfuGVX/wz6Az6uENaoHRB0wUWXnHpb9cv/hl0Bp1BHzogA8ngekCIfwadQWfQGfT3HdATSE8Y4dMnWJtf+tL84le83f80v/CKq7/t+sW/C7oLugv65gva/qJC+gQTXk8g4dO4nsApv+pL86f8wqv+tv52fvErrv7Vv+ongdcDkj7FU/3i1wDT/Cm/8Kqvrb+dX/yKq38zqDqIeLpgSq8BpvlTfuFVX1t/O7/4FVf/ZlB1cAaN3qOqvTPor4+Bfv9nBtUGzaAzaLgjjwbEh5QzaNj89AIovV4CpflTfuFVX1t/O7/4FVf/ZlB1cBd0FzTckV3QYgNFnV4A8esJm+ZP+YVXfW397fziV1z94xcVlKDd4Lfzqz8agPCKqz9pfvFLn/K3+aXv7fEZNPyVJxqwFlR4xbXgaX7xS5/yt/ml7+3xGXQGfdzRtoHa/G83oPTNoDPoDCqXHMZn0Bl0Bj00oFLPoDPoDCqXHMZn0Bl0Bj00oFLPoDPoDCqXHMZpUH3Kpo/RVZv4hU/zi1/xv13/dX/Vf8U1H9V3jZ9BNWHENUDRa0GET+PSf63vur60Pyl+Bg03QAMQ/bUBpP9an/qneFrfNX4G1YR3QcMO3cKvDZbmn0HD/dEARH99oaT/Wp/6p3ha3zV+BtWEd0HDDt3Crw2W5p9Bw/3RAER/faGk/1qf+qd4Wt81fgbVhHdBww7dwq8Nlubnb1RQe/WETQUqf5tf+RWXPuEVb/c/1Z/qU/2KK7/wql/8KX4G1YTCuAYU0n/aC5LqT/W1+yN+1Z/WJ/wMqgmFcQ04pJ9B0UAZQP3X/MSf4mdQTSiMa0Ah/Qw6gz53oP0E0QLLANIn/jQufSm/6lP+FC/9bf40v/Dt/qk/u6CaUBjXgEP6XdBd0F3QxEQz6PN/bXDdH81W+nQBU/wuqCYUxjWgkH4X9G+/oJ/P5+dTjVqw9AmiBRW/8NIvfJpf/Kk+8bfj7f5If7t/qq+efwbNXsJrgRRvD1j507gWOOUXvt0/1VfPP4POoDLBU1wLnHD/CbZuEPzvY/X8M+gM+idG+N3PzKCP7xCT1v4ftv5l+fQJky7AdX5NKNUn/nY8nU+qr90/1VfPvwu6C5qYRAuccP8Jtm6QvcTtGiQdYHsBU31/ssTNn2n3R9rb/VN99fy7oN0HxPWCKX8a1wKn/MLXDfL2C6oGtePpALRA4r/Gp/291p/mT+sXPtUnvPJz/3RBlaAdVwHKrwaK/xqv+hS/1p/mV31pPNUnvPRx/2bQ54/JNQA2+PolUpj/u9cvg7TrU37uzww6gz4tUXuBtaBa8DTerk/6VD//HlQJ2nEVoPztAUhfml/1KZ7mv8arvjTerk/6uD+7oLugu6C/7wANhLcQMyg60H5CpgMUXgNW/F+v/7o/yq/57yUu/n/Q6wXXgBW/1p/mV31pPNUnvPR9e4OqQMXVAOEVbw+onV/86t91/dKv+LV+5X/9BVWDFdeCCa+4Gix8qi/Nn+pL86f1S7/i1/qVfwbVBMP3uKJPF1QDVn7FpS/NL37pS+PX+pV/Bg0nrAaLPl3QNH+qL82f1i/9il/rV/4ZVBPcBX3sgBZM7Z1Bn3/r4QyqDZpBZ9CHDqQPGD3gZtAZ9LEDWkAtmNorfuHT+LV+5Z9BwwmrwaJPFzTNn+pL86f1S7/i1/qVPzZou8EqQPmF1wDFL7zyi1945Re/8Ipf61P+tH7xqz9x/vS7uKkAFagGKb/wyi9+4ZVf/MIrv/iFV/xan/Kn9Ytf/Ynzz6DPLY4bXP73mO0FEf/5Aof9fX19M+gMqiV9is+g5f2ZQcsNDp/w1waQea/1KX/7FZD6E+efQWdQLdku6Nc7NIOG/1xMrY8bvAv62OLr/mr+utDCx/Xtgu6Casl2Qb/eodcbtP0EEn/aII2mnb/Nn9YnvPqv+sT/3ePsT/uCpgNgAeFLyHTAqk/6lb/Nn+YXXvWrPvF/9zj7M4NmI9aCaQDK3uZP8wuv+lWf+L97nP2ZQbMRa8E0AGVv86f5hVf9qk/83z3O/syg2Yi1YBqAsrf50/zCq37VJ/7vHmd/ZtBsxFowDUDZ2/xpfuFVv+oT/3ePsz8zaDZiLZgGoOxt/jS/8Kpf9Yn/u8fZnxk0G7EWTANQ9jZ/ml941a/6xP/d4+zPT/3Ed+8A9GtB1J42vt1+1dfOn/Yv1af84m/378cM+vxLmzQADTjFa0HSuPSl/MKn/RO/4sovfLt/M2j4RQcNWAMUXguSxqUv5Rde9bf1Kb/01/Xtgu6CagmbcRmkboDy/06W9m4XdBc03aEIP4M+t28GnUEjg6XgGXQGfexAuiBtfGoA4dsvIZU/7Z/4FVd+4dv92wXdBdUOVuMySN0Ab38Pmn5RoTq9/4BcA04XRHiV8HZ9bf1t/rS/qT7hFY9/cbUSXMfTAaV41Z/yp3jpU7ydP+VP8Wn9wis+g5Zf4moA6QKleOlTvJ0/5U/xaf3CKz6DzqDakcf4tQH0FuNaX9Tcz+czg86g0Q5dG2AGjcZ3D04XKMWrAyl/ipc+xdv5U/4Un9YvvOK7oLug2pG9xH3ogB4AUXP3EvfzeftLpGt9WjAtqPS3+a/1qT7FeUFVoBK041oA6U/xaX3KL37VJ3w7f5tf9Skufdf9nUHDl7haAMW1IMJfL5DyX9en/kmf6kv5idc3iVKBEpDG0wan+LZ+8afzUf1p/ja/9Ckufdf93QXdBdUOv/pDokj8rw9hyvMXv/TPoOUBcQDHX9ZOF0gXps2v/ioufaov5Sd+L3Gz36igBiuuBRH+eoGU/7o+9U/6VF/KT/wMOoNqSZ7iWmAZQLnFL7zi0pfmFz/1zaAzqJZkBv16h84NmgpQ6XqCKX+Kb+sTv+J/e32q/zqe9p/49ILKIGkDWUD4IU+qP9V33R/lv65P+q7jaX+In0GfX+JqAdjg8FPa6/zX9an+63jaH+Jn0Bn08j3mtcHS/DRY+gpvBp1BZ9Cv23QG/fnzsXt6D5k2UKNr81/nv65P9V/H0/4Qvwu6C7oL+nWb02B7iZv9PaYusEaXDkj8irfzt/lV39vjaX+I3wXtGlwD0AKmDxDxt+Pt+lP+dv3i13zjL8srgQQqrgEo/9vxql/1CX8dV/+lT/Wn/Mrfjqu+GTR9jxDitQAaoPDX8dRAqj/lv+6P6ptBQ4OpwekCif96wZS/XX/KL/3tuOY7g86g1R1MDaQFTvmrxf8BueqbQWfQP1ijr/9IaiAtcMr/9cr+G6Tqm0Fn0P9m037DkhpIC5zyV4v/A3LVN4POoH+wRl//kdRAWuCU/+uV/TdI1ffPG1RtVgO1IP86Pu2v8Gn/r/mVfwZFh/51g6X1cwHDf443g4ZfVteAFE8HILzypwv6r+PT/gqv+ar/1/zKvwu6C/rYAS24DMIF3AV97v+//l3cdIG0oOmCf3d82l/h0/5f8yv/Lugu6C7oQwfaD4AZFO+h2aDjv4bZBX2eUNtAbX7u317iPrfouxvkWj8XcO9Bu+9BNYB2PF3AVJ/yp/wpXhcg5b/Gp/1Xf6754/egbx+QBpDqTweY5he+Xb/yt+Np/9Wfa/4ZNNygdIBhesK1gCR4+Q+k/Vd/rvln0HAB0wGG6QnXApLg5T+Q9l/9ueafQcMFTAcYpidcC0iCl/9A2n/155p/Bg0XMB1gmJ5wLSAJXv4Daf/Vn2v+GTRcwHSAYXrCtYAkePkPpP1Xf675Z9BwAdMBhukJ1wKS4OU/kPZf/bnmp0FfPh/KSwcgPAWUf0ALlOpP+YVXe6Rf/G289KfxGTT8Kl86gBSfLqjyp/zCK3/bYNKn/NKfxmfQGfRxh9IFFl4LLIOIv42X/jQ+g86gM+hDB2Tw1IDCz6Az6Aw6g+o50YvrCZi+ROop/zPmtv6UX3hV2Z6f9Cm/9KfxXdBd0F3QXdD0OfJ1vJ6Ab3+CqvK2/pRfeNXXnp/0Kb/0p/H/AW++mCUD9d4s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228727" y="1085668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QR-</a:t>
            </a:r>
            <a:r>
              <a:rPr lang="ru-RU" u="sng" dirty="0" smtClean="0"/>
              <a:t>код (на </a:t>
            </a:r>
            <a:r>
              <a:rPr lang="ru-RU" u="sng" dirty="0" err="1" smtClean="0"/>
              <a:t>гитхаб</a:t>
            </a:r>
            <a:r>
              <a:rPr lang="ru-RU" u="sng" dirty="0" smtClean="0"/>
              <a:t>)</a:t>
            </a:r>
            <a:r>
              <a:rPr lang="en-US" u="sng" dirty="0" smtClean="0"/>
              <a:t>:</a:t>
            </a:r>
            <a:endParaRPr lang="ru-RU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4183525" y="3843950"/>
            <a:ext cx="39805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Тег бота в Телеграм</a:t>
            </a:r>
            <a:r>
              <a:rPr lang="en-US" sz="28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ru-RU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sz="28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</a:t>
            </a:r>
            <a:r>
              <a:rPr lang="en-US" sz="2800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MaximusX_bot</a:t>
            </a:r>
            <a:endParaRPr lang="ru-RU" sz="28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27248" y="1713400"/>
            <a:ext cx="8860536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В будущем я планирую дополнять проект и добивать недоделанное ТЗ, так как изначально задумал его именно для использования в чате, где я являюсь владельцем. </a:t>
            </a:r>
            <a:r>
              <a:rPr lang="ru-RU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ru-RU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ru-RU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ru-RU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ru-RU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Если вам понравился мой проект – можете начать свободно пользоваться ботом сразу, когда я найду для него круглосуточный хост </a:t>
            </a:r>
            <a:r>
              <a:rPr lang="ru-RU" sz="1050" b="1" i="1" dirty="0" smtClean="0">
                <a:solidFill>
                  <a:srgbClr val="FFFF00"/>
                </a:solidFill>
              </a:rPr>
              <a:t>(до конца недели (возможно))</a:t>
            </a:r>
            <a:endParaRPr lang="ru-RU" sz="1050" b="1" i="1" dirty="0">
              <a:solidFill>
                <a:srgbClr val="FFFF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74997" y="5977938"/>
            <a:ext cx="53976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Благодарю за внимание!</a:t>
            </a:r>
            <a:endParaRPr lang="ru-RU" sz="3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89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195</TotalTime>
  <Words>359</Words>
  <Application>Microsoft Office PowerPoint</Application>
  <PresentationFormat>Широкоэкранный</PresentationFormat>
  <Paragraphs>57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1" baseType="lpstr">
      <vt:lpstr>Arial</vt:lpstr>
      <vt:lpstr>Century Gothic</vt:lpstr>
      <vt:lpstr>Courier New</vt:lpstr>
      <vt:lpstr>JetBrains Mono</vt:lpstr>
      <vt:lpstr>Wingdings</vt:lpstr>
      <vt:lpstr>Wingdings 3</vt:lpstr>
      <vt:lpstr>Ион</vt:lpstr>
      <vt:lpstr>Телеграм-бот</vt:lpstr>
      <vt:lpstr>Структура проекта</vt:lpstr>
      <vt:lpstr>Библиотеки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Тетрис</dc:title>
  <dc:creator>Denis</dc:creator>
  <cp:lastModifiedBy>Denis</cp:lastModifiedBy>
  <cp:revision>15</cp:revision>
  <dcterms:created xsi:type="dcterms:W3CDTF">2025-02-10T13:17:44Z</dcterms:created>
  <dcterms:modified xsi:type="dcterms:W3CDTF">2025-05-12T14:21:04Z</dcterms:modified>
</cp:coreProperties>
</file>