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  <p:sldMasterId id="2147483732" r:id="rId3"/>
    <p:sldMasterId id="2147483750" r:id="rId4"/>
  </p:sldMasterIdLst>
  <p:sldIdLst>
    <p:sldId id="256" r:id="rId5"/>
    <p:sldId id="257" r:id="rId6"/>
    <p:sldId id="258" r:id="rId7"/>
    <p:sldId id="272" r:id="rId8"/>
    <p:sldId id="277" r:id="rId9"/>
    <p:sldId id="282" r:id="rId10"/>
    <p:sldId id="274" r:id="rId11"/>
    <p:sldId id="275" r:id="rId12"/>
    <p:sldId id="276" r:id="rId13"/>
    <p:sldId id="273" r:id="rId14"/>
    <p:sldId id="278" r:id="rId15"/>
    <p:sldId id="280" r:id="rId16"/>
    <p:sldId id="281" r:id="rId17"/>
    <p:sldId id="271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N" initials="SN" lastIdx="1" clrIdx="0">
    <p:extLst>
      <p:ext uri="{19B8F6BF-5375-455C-9EA6-DF929625EA0E}">
        <p15:presenceInfo xmlns:p15="http://schemas.microsoft.com/office/powerpoint/2012/main" userId="S-1-5-21-165018344-2962023141-3752617265-13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13:54:14.92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86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9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5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9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2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7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8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4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8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0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15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3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08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78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9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0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7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27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4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45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49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57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22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8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8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0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87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097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44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3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8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47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8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542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77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729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4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14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891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37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22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93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7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5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6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3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BF5977-D9DB-48BE-9E6B-F62466401A64}" type="datetimeFigureOut">
              <a:rPr lang="en-US" smtClean="0"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D40387-EA15-4F90-9E1F-4F46C71FDC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7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POM%20VS%20Page%20factory.doc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509" y="900545"/>
            <a:ext cx="9047018" cy="3417453"/>
          </a:xfrm>
        </p:spPr>
        <p:txBody>
          <a:bodyPr/>
          <a:lstStyle/>
          <a:p>
            <a:pPr algn="ctr"/>
            <a:r>
              <a:rPr lang="en-US" sz="4800" dirty="0" smtClean="0"/>
              <a:t>EQ-Automation Forum Meet</a:t>
            </a:r>
            <a:br>
              <a:rPr lang="en-US" sz="4800" dirty="0" smtClean="0"/>
            </a:br>
            <a:r>
              <a:rPr lang="en-US" sz="4400" dirty="0" smtClean="0"/>
              <a:t>27-06-2019</a:t>
            </a:r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65852" y="3985490"/>
            <a:ext cx="2890985" cy="236912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u="sng" dirty="0" smtClean="0"/>
              <a:t>Presented By:</a:t>
            </a:r>
          </a:p>
          <a:p>
            <a:pPr algn="l"/>
            <a:r>
              <a:rPr lang="en-US" sz="2800" dirty="0" err="1" smtClean="0"/>
              <a:t>Bakkiya</a:t>
            </a:r>
            <a:r>
              <a:rPr lang="en-US" sz="4000" dirty="0" smtClean="0"/>
              <a:t> </a:t>
            </a:r>
            <a:endParaRPr lang="en-US" sz="2800" dirty="0"/>
          </a:p>
          <a:p>
            <a:pPr algn="l"/>
            <a:r>
              <a:rPr lang="en-US" sz="2800" dirty="0" err="1" smtClean="0"/>
              <a:t>Suresh.N</a:t>
            </a:r>
            <a:endParaRPr lang="en-US" sz="2800" dirty="0" smtClean="0"/>
          </a:p>
          <a:p>
            <a:pPr algn="l"/>
            <a:r>
              <a:rPr lang="en-US" sz="2800" dirty="0" err="1" smtClean="0"/>
              <a:t>Dilna</a:t>
            </a:r>
            <a:endParaRPr lang="en-US" sz="2800" dirty="0"/>
          </a:p>
          <a:p>
            <a:pPr algn="l"/>
            <a:r>
              <a:rPr lang="en-US" sz="2800" dirty="0"/>
              <a:t>Divya</a:t>
            </a:r>
          </a:p>
        </p:txBody>
      </p:sp>
    </p:spTree>
    <p:extLst>
      <p:ext uri="{BB962C8B-B14F-4D97-AF65-F5344CB8AC3E}">
        <p14:creationId xmlns:p14="http://schemas.microsoft.com/office/powerpoint/2010/main" val="16287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481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What is?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Maven </a:t>
            </a:r>
            <a:r>
              <a:rPr lang="en-US" dirty="0"/>
              <a:t>is an automation and management tool developed </a:t>
            </a:r>
            <a:r>
              <a:rPr lang="en-US" dirty="0" smtClean="0"/>
              <a:t>by Apache </a:t>
            </a:r>
            <a:r>
              <a:rPr lang="en-US" dirty="0"/>
              <a:t>Software Foundation.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written in Java Language and used to build and manage </a:t>
            </a:r>
            <a:r>
              <a:rPr lang="en-US" dirty="0" smtClean="0"/>
              <a:t>     projects </a:t>
            </a:r>
            <a:r>
              <a:rPr lang="en-US" dirty="0"/>
              <a:t>written in C#, Ruby, Scala, and other languages. It allows the developer to create projects using Project Object Model and plugins.</a:t>
            </a:r>
          </a:p>
          <a:p>
            <a:pPr marL="0" indent="0">
              <a:buNone/>
            </a:pPr>
            <a:r>
              <a:rPr lang="en-US" dirty="0"/>
              <a:t>It helps to build projects, dependency, and documentation. </a:t>
            </a:r>
          </a:p>
          <a:p>
            <a:pPr marL="0" indent="0">
              <a:buNone/>
            </a:pPr>
            <a:r>
              <a:rPr lang="en-US" dirty="0"/>
              <a:t>Maven is also able to build any number of projects into desired output such as jar, war, metadata.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0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Maven 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:\Users\divyaj\Downloads\041318_1113_MavenTutori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192506"/>
            <a:ext cx="6054435" cy="343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divyaj\Downloads\041318_1113_MavenTutori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60" y="3252557"/>
            <a:ext cx="5724525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1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General Phrases used in Maven: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1403" y="1152983"/>
            <a:ext cx="2924175" cy="2511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70286" y="1215209"/>
            <a:ext cx="5943600" cy="858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9920" y="2829173"/>
            <a:ext cx="6758916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Generally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domain id. For best practices company name is used as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identifies the project uniquely.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It is basically the name of the Jar without version.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tag is used to create a version of the project.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repository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Maven downloads all the required dependencies and stores in the local repository called m2.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sng" dirty="0">
                <a:solidFill>
                  <a:schemeClr val="accent3"/>
                </a:solidFill>
              </a:rPr>
              <a:t>Build The Project: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smtClean="0"/>
              <a:t>The </a:t>
            </a:r>
            <a:r>
              <a:rPr lang="en-US" sz="2000" dirty="0"/>
              <a:t>project can be built by both using IDE and command prompt.</a:t>
            </a:r>
            <a:br>
              <a:rPr lang="en-US" sz="2000" dirty="0"/>
            </a:br>
            <a:r>
              <a:rPr lang="en-US" sz="2000" dirty="0"/>
              <a:t>Using IDE you have to right click on POM-</a:t>
            </a:r>
            <a:r>
              <a:rPr lang="en-US" sz="2000" i="1" dirty="0"/>
              <a:t>Run As-Maven</a:t>
            </a:r>
            <a:r>
              <a:rPr lang="en-US" sz="2000" dirty="0"/>
              <a:t> Build</a:t>
            </a:r>
            <a:br>
              <a:rPr lang="en-US" sz="2000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:\Users\divyaj\Downloads\Maven-Tutorial-14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" y="2288598"/>
            <a:ext cx="4619625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541819" y="2288598"/>
            <a:ext cx="6096000" cy="4252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goals like clean install etc. and click Run.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can be done using a command prompt. Navigate to project folder where pom.xml lies.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use below commands to clean, compile and install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clean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compile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compile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Install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projects follow maven structure because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 simplifies the code handling and process of building the project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81" y="2216726"/>
            <a:ext cx="7696199" cy="268932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indent="-457200" algn="ctr">
              <a:buAutoNum type="arabicPeriod"/>
            </a:pPr>
            <a:r>
              <a:rPr lang="en-US" sz="3600" dirty="0" smtClean="0">
                <a:solidFill>
                  <a:srgbClr val="00B0F0"/>
                </a:solidFill>
                <a:hlinkClick r:id="rId2" action="ppaction://hlinkfile"/>
              </a:rPr>
              <a:t>Jenkins</a:t>
            </a:r>
          </a:p>
          <a:p>
            <a:pPr marL="457200" indent="-457200" algn="ctr">
              <a:buAutoNum type="arabicPeriod"/>
            </a:pPr>
            <a:r>
              <a:rPr lang="en-US" sz="3600" dirty="0" smtClean="0">
                <a:solidFill>
                  <a:srgbClr val="00B0F0"/>
                </a:solidFill>
                <a:hlinkClick r:id="rId2" action="ppaction://hlinkfile"/>
              </a:rPr>
              <a:t>Maven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781" y="6188524"/>
            <a:ext cx="969818" cy="4755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6" y="1932709"/>
            <a:ext cx="3269673" cy="32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914372"/>
            <a:ext cx="4078544" cy="10089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					     </a:t>
            </a:r>
            <a:r>
              <a:rPr lang="en-US" sz="5100" dirty="0" smtClean="0"/>
              <a:t>Thank you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2" y="6285506"/>
            <a:ext cx="969818" cy="4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1.Discussion on below topics.</a:t>
            </a:r>
          </a:p>
          <a:p>
            <a:pPr marL="0" indent="0">
              <a:buNone/>
            </a:pPr>
            <a:r>
              <a:rPr lang="en-US" dirty="0" smtClean="0"/>
              <a:t> 			Jenkins</a:t>
            </a:r>
          </a:p>
          <a:p>
            <a:pPr marL="0" indent="0">
              <a:buNone/>
            </a:pPr>
            <a:r>
              <a:rPr lang="en-US" dirty="0" smtClean="0"/>
              <a:t> 			Maven</a:t>
            </a:r>
          </a:p>
          <a:p>
            <a:r>
              <a:rPr lang="en-US" dirty="0" smtClean="0"/>
              <a:t>2. Showcase on Jenkins and Maven</a:t>
            </a:r>
          </a:p>
          <a:p>
            <a:r>
              <a:rPr lang="en-US" dirty="0" smtClean="0"/>
              <a:t>3. Q &amp; A</a:t>
            </a:r>
          </a:p>
        </p:txBody>
      </p:sp>
    </p:spTree>
    <p:extLst>
      <p:ext uri="{BB962C8B-B14F-4D97-AF65-F5344CB8AC3E}">
        <p14:creationId xmlns:p14="http://schemas.microsoft.com/office/powerpoint/2010/main" val="26871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1.Jenkins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46" y="1568009"/>
            <a:ext cx="8946541" cy="419548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Introduction:</a:t>
            </a:r>
          </a:p>
          <a:p>
            <a:pPr marL="0" indent="0">
              <a:buNone/>
            </a:pPr>
            <a:r>
              <a:rPr lang="en-US" b="1" dirty="0"/>
              <a:t>Jenkins</a:t>
            </a:r>
            <a:r>
              <a:rPr lang="en-US" dirty="0"/>
              <a:t> is an open source </a:t>
            </a:r>
            <a:r>
              <a:rPr lang="en-US" b="1" dirty="0"/>
              <a:t>automation</a:t>
            </a:r>
            <a:r>
              <a:rPr lang="en-US" dirty="0"/>
              <a:t> server written in Java. </a:t>
            </a:r>
            <a:r>
              <a:rPr lang="en-US" b="1" dirty="0"/>
              <a:t>Jenkins</a:t>
            </a:r>
            <a:r>
              <a:rPr lang="en-US" dirty="0"/>
              <a:t> helps to </a:t>
            </a:r>
            <a:r>
              <a:rPr lang="en-US" b="1" dirty="0"/>
              <a:t>automate</a:t>
            </a:r>
            <a:r>
              <a:rPr lang="en-US" dirty="0"/>
              <a:t> the non-human part of </a:t>
            </a:r>
            <a:r>
              <a:rPr lang="en-US" dirty="0" smtClean="0"/>
              <a:t>the </a:t>
            </a:r>
            <a:r>
              <a:rPr lang="en-US" dirty="0"/>
              <a:t>software development process, with continuous integration and facilitating technical aspects of continuous delivery. It is a server-based system that runs in servlet containers such as Apache Tomcat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635" y="1586344"/>
            <a:ext cx="3131128" cy="31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7" y="190932"/>
            <a:ext cx="8905009" cy="64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to Host Jenkins</a:t>
            </a:r>
          </a:p>
          <a:p>
            <a:endParaRPr lang="en-US" dirty="0"/>
          </a:p>
          <a:p>
            <a:r>
              <a:rPr lang="en-US" dirty="0" smtClean="0"/>
              <a:t>Basic knowledge of: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Linux Command line,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/>
              <a:t>version-control </a:t>
            </a:r>
            <a:r>
              <a:rPr lang="en-US" dirty="0" smtClean="0"/>
              <a:t>system).</a:t>
            </a:r>
          </a:p>
        </p:txBody>
      </p:sp>
    </p:spTree>
    <p:extLst>
      <p:ext uri="{BB962C8B-B14F-4D97-AF65-F5344CB8AC3E}">
        <p14:creationId xmlns:p14="http://schemas.microsoft.com/office/powerpoint/2010/main" val="16889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51777"/>
            <a:ext cx="9975996" cy="60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302572"/>
            <a:ext cx="8811491" cy="62705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5805055"/>
            <a:ext cx="1090612" cy="2493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7347" y="5673169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Automation Engineer/Developer</a:t>
            </a:r>
          </a:p>
        </p:txBody>
      </p:sp>
    </p:spTree>
    <p:extLst>
      <p:ext uri="{BB962C8B-B14F-4D97-AF65-F5344CB8AC3E}">
        <p14:creationId xmlns:p14="http://schemas.microsoft.com/office/powerpoint/2010/main" val="4238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1.Open source—Taking feed back from the </a:t>
            </a:r>
            <a:r>
              <a:rPr lang="en-US" dirty="0" err="1" smtClean="0"/>
              <a:t>cutomer</a:t>
            </a:r>
            <a:r>
              <a:rPr lang="en-US" dirty="0" smtClean="0"/>
              <a:t> for </a:t>
            </a:r>
            <a:r>
              <a:rPr lang="en-US" dirty="0" err="1" smtClean="0"/>
              <a:t>improment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2.It’s support 320+ plugins</a:t>
            </a:r>
          </a:p>
          <a:p>
            <a:r>
              <a:rPr lang="en-US" dirty="0" smtClean="0"/>
              <a:t>3.cloud based support.</a:t>
            </a:r>
          </a:p>
          <a:p>
            <a:r>
              <a:rPr lang="en-US" dirty="0" smtClean="0"/>
              <a:t>4.</a:t>
            </a:r>
            <a:r>
              <a:rPr lang="en-US" dirty="0"/>
              <a:t> Jenkins became popular is that it was created by a developer for developers.</a:t>
            </a:r>
          </a:p>
        </p:txBody>
      </p:sp>
    </p:spTree>
    <p:extLst>
      <p:ext uri="{BB962C8B-B14F-4D97-AF65-F5344CB8AC3E}">
        <p14:creationId xmlns:p14="http://schemas.microsoft.com/office/powerpoint/2010/main" val="12446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is not user friendly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skills as server administrator to monitor its </a:t>
            </a:r>
            <a:r>
              <a:rPr lang="en-US" dirty="0" smtClean="0"/>
              <a:t>activity.</a:t>
            </a:r>
          </a:p>
          <a:p>
            <a:r>
              <a:rPr lang="en-US" dirty="0" smtClean="0"/>
              <a:t>Difficulty </a:t>
            </a:r>
            <a:r>
              <a:rPr lang="en-US" dirty="0"/>
              <a:t>in installing and configuring </a:t>
            </a:r>
            <a:r>
              <a:rPr lang="en-US" dirty="0" smtClean="0"/>
              <a:t>Jenkins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4162</TotalTime>
  <Words>279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Century Gothic</vt:lpstr>
      <vt:lpstr>Gill Sans MT</vt:lpstr>
      <vt:lpstr>Impact</vt:lpstr>
      <vt:lpstr>Symbol</vt:lpstr>
      <vt:lpstr>Times New Roman</vt:lpstr>
      <vt:lpstr>Wingdings 3</vt:lpstr>
      <vt:lpstr>Ion</vt:lpstr>
      <vt:lpstr>1_Ion</vt:lpstr>
      <vt:lpstr>2_Ion</vt:lpstr>
      <vt:lpstr>Badge</vt:lpstr>
      <vt:lpstr>EQ-Automation Forum Meet 27-06-2019</vt:lpstr>
      <vt:lpstr>Agenda</vt:lpstr>
      <vt:lpstr>1.Jenkins </vt:lpstr>
      <vt:lpstr>PowerPoint Presentation</vt:lpstr>
      <vt:lpstr>Requirements</vt:lpstr>
      <vt:lpstr>PowerPoint Presentation</vt:lpstr>
      <vt:lpstr>PowerPoint Presentation</vt:lpstr>
      <vt:lpstr>Advantages</vt:lpstr>
      <vt:lpstr>Disadvantages</vt:lpstr>
      <vt:lpstr>2. Maven</vt:lpstr>
      <vt:lpstr>Maven Architecture </vt:lpstr>
      <vt:lpstr>General Phrases used in Maven: </vt:lpstr>
      <vt:lpstr>Build The Project:   The project can be built by both using IDE and command prompt. Using IDE you have to right click on POM-Run As-Maven Build   </vt:lpstr>
      <vt:lpstr>Showcase 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 Automation Forum Meet 14-05-2019</dc:title>
  <dc:creator>Suresh N</dc:creator>
  <cp:lastModifiedBy>Suresh N</cp:lastModifiedBy>
  <cp:revision>41</cp:revision>
  <dcterms:created xsi:type="dcterms:W3CDTF">2019-05-14T13:12:13Z</dcterms:created>
  <dcterms:modified xsi:type="dcterms:W3CDTF">2019-06-27T07:43:49Z</dcterms:modified>
</cp:coreProperties>
</file>