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AD504-9E73-29B5-9477-304F301B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E2B99-BB96-F91E-A81C-0F4536945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473E2-76DE-E5C7-A804-45210EF2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04E80-60F2-C175-D02C-A6DF1A0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AFEFB-96BB-E154-D98C-D9B98027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8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3224-1316-54C1-E1CE-8CDBCF70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705B6-2CA0-04A7-0225-3D9C445E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78A13-7637-3B09-6971-A652FDC2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DA21-08AA-1D0A-D0F2-CFC186EF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E0526-9CEB-DD18-FB26-67CEA8C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E1E3BC-50B8-1E94-E8DF-0FBA5ABE7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3224E-B7EC-4840-C16B-E62EB6C7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DDB63-CCF1-DC5E-0C53-031615B3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863E4-6314-7D83-613C-CA82DA36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F3228-CE19-C4F3-0A98-ACEB6040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F614-86CE-75C6-9760-83F4C111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800B8-2A4B-2A86-BA8B-862A6D4C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BF945-D924-7950-5F35-1025807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BFFB5-D05E-8E48-5D39-C0C5A047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B3523-75F5-1640-629A-2749BA3F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8801-E9DA-92ED-B706-B4DA926F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86C5C-B130-85BA-569B-45673550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9D5CE-F1AA-153F-61B3-C74EB408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FCFC1-BA06-A4B7-4748-627BA675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77864-37B7-70F6-C4B1-A22E14A0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0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1F76-681F-1675-203A-C0BF3CF1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B3472-8A50-64D3-F647-6FF149B61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0790E-9702-1D25-995F-93D18140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CB903-9EE1-A99F-E8EF-CD2F6EA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C3BD0-F46F-57F2-CAA0-28F3B46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AC8B1D-78B9-9260-D86E-13D3F61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231DA-87D3-6B8E-FF43-4768816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22C02-5B63-00C9-6B9B-25A0C398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3AFC2-6438-A11A-B89B-15558B48C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BE6175-4486-D6F5-E221-583C1875D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0A006E-8C20-27A1-C224-3B539BB61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84827C-7415-F6EB-F849-96502D5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818515-3930-685E-4706-AB0754A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740AD-AADA-F548-09A3-645CDEEC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01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19BF2-63F1-6EED-E8F2-34EB64D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16A2B5-BF5C-00F0-AC05-C03683E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42068D-65C4-F67C-E23D-89AC8936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AC4C47-4E28-3AFA-8995-6B3B0801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699AD-55DA-7FDE-E214-5ABEC6F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674A9-3AB0-1C0A-D44C-5651C8F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A54E5-37C7-CEF0-45C8-0B1B50D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B8177-B5A8-1663-7016-D0A807F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BD0EF-BC32-31BA-86B9-1361203D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A6D36-A3B8-C1DC-D8A4-73FF5CC0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8C4F2-54E1-5489-5C5E-C37E617C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3DDDD-AA7F-9CFB-E5AB-92E6DEBB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2527C-F9ED-B10D-6203-4DC6734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C779-08CF-527B-40E8-3DA543D6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3E3709-E673-768F-4E65-5D474E82F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314A7D-4BAD-D25F-AE02-D12CE11A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796E-3269-7B9E-E2F1-E2EF5E2A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BBA3A9-B24F-58EC-927F-1C0A6122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F90B3-13CC-68A9-FC16-9F0B304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20700A-B4AE-ACBF-5D0A-9ECEC12D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8C220-E5C2-7E94-2784-60536BDF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F1F11-3F40-6480-A519-6BBAE5601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9BA4D-C8BE-B15F-B1D9-0AED1238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B014C-C196-559E-FA4A-7D70E9C7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0A1E0-46E9-C0AC-2F67-1BC918F49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Grupo 05</a:t>
            </a:r>
            <a:br>
              <a:rPr lang="pt-BR" dirty="0"/>
            </a:br>
            <a:r>
              <a:rPr lang="pt-BR" dirty="0"/>
              <a:t>Site Anime Já   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8EB74-E8B2-08A7-3B35-CE9F35815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Membros:</a:t>
            </a:r>
          </a:p>
          <a:p>
            <a:pPr algn="l"/>
            <a:r>
              <a:rPr lang="pt-BR" dirty="0"/>
              <a:t>Claudinei Santos</a:t>
            </a:r>
          </a:p>
          <a:p>
            <a:pPr algn="l"/>
            <a:r>
              <a:rPr lang="pt-BR" dirty="0"/>
              <a:t>Rodrigo Da Silva Batista</a:t>
            </a:r>
          </a:p>
          <a:p>
            <a:pPr algn="l"/>
            <a:r>
              <a:rPr lang="pt-BR" dirty="0"/>
              <a:t>Warley de Andrade Lemos </a:t>
            </a:r>
          </a:p>
          <a:p>
            <a:pPr algn="l"/>
            <a:r>
              <a:rPr lang="pt-BR" dirty="0"/>
              <a:t>Fernando </a:t>
            </a:r>
            <a:r>
              <a:rPr lang="pt-BR"/>
              <a:t>de Oliveira Melo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6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B2CF6-721C-B7A2-292B-6CC0441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AC2-8EC0-AE6A-A856-BB874438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Animes      Galeria     Mangás     Notícias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                                  Notícias Importantes e Reviews             </a:t>
            </a:r>
          </a:p>
          <a:p>
            <a:pPr marL="0" indent="0">
              <a:buNone/>
            </a:pPr>
            <a:endParaRPr lang="pt-BR" dirty="0">
              <a:sym typeface="Wingdings" pitchFamily="2" charset="2"/>
            </a:endParaRPr>
          </a:p>
          <a:p>
            <a:pPr marL="0" indent="0">
              <a:buNone/>
            </a:pPr>
            <a:endParaRPr lang="pt-BR" dirty="0">
              <a:sym typeface="Wingdings" pitchFamily="2" charset="2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768E8-F358-C790-D2D3-48A1E6F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Animes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EAC7C-1FAC-61DC-9739-F7088496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Logo                                            Home      Galeria     Mangás     Notícias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Tensei</a:t>
            </a:r>
            <a:r>
              <a:rPr lang="pt-BR" dirty="0"/>
              <a:t> </a:t>
            </a:r>
            <a:r>
              <a:rPr lang="pt-BR" dirty="0" err="1"/>
              <a:t>Shitara</a:t>
            </a:r>
            <a:r>
              <a:rPr lang="pt-BR" dirty="0"/>
              <a:t> </a:t>
            </a:r>
            <a:r>
              <a:rPr lang="pt-BR" dirty="0" err="1"/>
              <a:t>Slime</a:t>
            </a:r>
            <a:r>
              <a:rPr lang="pt-BR" dirty="0"/>
              <a:t>              </a:t>
            </a:r>
            <a:r>
              <a:rPr lang="pt-BR" dirty="0" err="1"/>
              <a:t>Jujutsu</a:t>
            </a:r>
            <a:r>
              <a:rPr lang="pt-BR" dirty="0"/>
              <a:t> Kaizen</a:t>
            </a:r>
          </a:p>
          <a:p>
            <a:pPr marL="0" indent="0">
              <a:buNone/>
            </a:pPr>
            <a:r>
              <a:rPr lang="pt-BR" dirty="0" err="1"/>
              <a:t>Datta</a:t>
            </a:r>
            <a:r>
              <a:rPr lang="pt-BR" dirty="0"/>
              <a:t> Ken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B0E86-81BD-682B-D4C8-0F04F7CC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190"/>
            <a:ext cx="2876550" cy="26397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4DBB20-6E26-E914-83B6-2EC9AD54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575190"/>
            <a:ext cx="3917358" cy="26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AB72-34D9-D3F1-635A-77E7B095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Galeria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2C957-0822-22C6-EF26-9C333906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 Home       Animes       Mangás        Notícias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FA60CE-6E37-559A-60D8-D1076FC0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9875"/>
            <a:ext cx="3269456" cy="368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8533CB-4B4C-D22D-B65E-0C2AF994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01" y="2809875"/>
            <a:ext cx="3612445" cy="3683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D72C17-2047-095A-3F60-8C6F04021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35" y="2809874"/>
            <a:ext cx="3750759" cy="3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37390-4D68-2145-F1D2-576D8B8D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Mangás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609EA-BB47-C861-0016-7B497476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   Home       Animes       Galeria       Notícias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494A00-4119-7A87-79B2-73CD7A72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4" y="2821781"/>
            <a:ext cx="10620375" cy="3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FE9AB-463A-1B6E-46AC-1F2FAD58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Notícias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10458-FE1E-5E7B-D536-D045FFD0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Home     Animes      Mangás      Galeria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5AD084-D5D0-B8B2-D07B-FB06AED5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07" y="2655094"/>
            <a:ext cx="5691187" cy="37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Grupo 05 Site Anime Já     </vt:lpstr>
      <vt:lpstr>Página Inicial</vt:lpstr>
      <vt:lpstr>Animes</vt:lpstr>
      <vt:lpstr>Galeria</vt:lpstr>
      <vt:lpstr>Mangás </vt:lpstr>
      <vt:lpstr>Notícias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05 Site Anime Já     </dc:title>
  <dc:creator>Warley De Andrade Lemos</dc:creator>
  <cp:lastModifiedBy>Warley De Andrade Lemos</cp:lastModifiedBy>
  <cp:revision>2</cp:revision>
  <dcterms:created xsi:type="dcterms:W3CDTF">2024-04-18T23:14:10Z</dcterms:created>
  <dcterms:modified xsi:type="dcterms:W3CDTF">2024-04-19T00:12:08Z</dcterms:modified>
</cp:coreProperties>
</file>